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2" r:id="rId7"/>
    <p:sldId id="257" r:id="rId8"/>
    <p:sldId id="259" r:id="rId9"/>
    <p:sldId id="258" r:id="rId10"/>
    <p:sldId id="260" r:id="rId11"/>
    <p:sldId id="261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BEE7E-D5E4-401F-9D25-88EA97D4AA42}" v="21" dt="2022-03-29T05:07:36.477"/>
    <p1510:client id="{C778905B-D68B-4EC2-A4F2-B686ECE31FD1}" v="1" dt="2022-03-29T11:59:07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Krigen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i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Ukraina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Ungdomsrådet</a:t>
            </a:r>
            <a:r>
              <a:rPr lang="en-US" dirty="0">
                <a:cs typeface="Calibri"/>
              </a:rPr>
              <a:t> 29.03.22</a:t>
            </a:r>
          </a:p>
          <a:p>
            <a:r>
              <a:rPr lang="en-US" dirty="0">
                <a:cs typeface="Calibri"/>
              </a:rPr>
              <a:t>Amund Aarvelta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Spørsmål til ungdomsrådet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er ungdommen opptatt av når konflikten i Ukraina diskuteres?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Hvordan kan vi stille opp for flyktningene som ankommer?</a:t>
            </a:r>
          </a:p>
        </p:txBody>
      </p:sp>
    </p:spTree>
    <p:extLst>
      <p:ext uri="{BB962C8B-B14F-4D97-AF65-F5344CB8AC3E}">
        <p14:creationId xmlns:p14="http://schemas.microsoft.com/office/powerpoint/2010/main" val="88305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Ukraina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661" y="1986251"/>
            <a:ext cx="4920239" cy="4351337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838200" y="2161309"/>
            <a:ext cx="535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44 millioner innbyggere</a:t>
            </a:r>
          </a:p>
          <a:p>
            <a:endParaRPr lang="nb-NO" dirty="0"/>
          </a:p>
          <a:p>
            <a:r>
              <a:rPr lang="nb-NO" dirty="0"/>
              <a:t>Europas nest største land (i areal)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67956"/>
            <a:ext cx="3162725" cy="210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73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Beredskap og trusselbilde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Ikke forhøyet i Norge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Rutiner for utdeling av jod er etablert</a:t>
            </a:r>
          </a:p>
          <a:p>
            <a:r>
              <a:rPr lang="nb-NO" dirty="0"/>
              <a:t>Cyber og IKT-sikkerhet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850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1873019"/>
            <a:ext cx="10919691" cy="4839855"/>
          </a:xfrm>
          <a:prstGeom prst="rect">
            <a:avLst/>
          </a:prstGeom>
        </p:spPr>
      </p:pic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182794"/>
            <a:ext cx="10515600" cy="3942453"/>
          </a:xfrm>
        </p:spPr>
      </p:pic>
    </p:spTree>
    <p:extLst>
      <p:ext uri="{BB962C8B-B14F-4D97-AF65-F5344CB8AC3E}">
        <p14:creationId xmlns:p14="http://schemas.microsoft.com/office/powerpoint/2010/main" val="368840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Begreper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4112491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«Kollektiv beskyttelse»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«Bosettingsanmodning»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«Alternativ mottaksplass»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«Ankomstsenter»</a:t>
            </a:r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6560127" y="1788680"/>
            <a:ext cx="4112491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dirty="0"/>
              <a:t>«Integreringstilskudd»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dirty="0"/>
          </a:p>
          <a:p>
            <a:pPr marL="0" indent="0">
              <a:buFont typeface="Arial" panose="020B0604020202020204" pitchFamily="34" charset="0"/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496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891" y="2977428"/>
            <a:ext cx="3048000" cy="1504950"/>
          </a:xfr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92278"/>
            <a:ext cx="2535382" cy="2535382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898" y="2929803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02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Anmodningsvedtak 2022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655684"/>
              </p:ext>
            </p:extLst>
          </p:nvPr>
        </p:nvGraphicFramePr>
        <p:xfrm>
          <a:off x="838200" y="1934195"/>
          <a:ext cx="4000500" cy="3429000"/>
        </p:xfrm>
        <a:graphic>
          <a:graphicData uri="http://schemas.openxmlformats.org/drawingml/2006/table">
            <a:tbl>
              <a:tblPr/>
              <a:tblGrid>
                <a:gridCol w="2000250">
                  <a:extLst>
                    <a:ext uri="{9D8B030D-6E8A-4147-A177-3AD203B41FA5}">
                      <a16:colId xmlns:a16="http://schemas.microsoft.com/office/drawing/2014/main" val="3688272299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14633149"/>
                    </a:ext>
                  </a:extLst>
                </a:gridCol>
              </a:tblGrid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 b="1" dirty="0">
                          <a:effectLst/>
                        </a:rPr>
                        <a:t>Kommune</a:t>
                      </a:r>
                      <a:endParaRPr lang="nb-NO" dirty="0">
                        <a:effectLst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 b="1">
                          <a:effectLst/>
                        </a:rPr>
                        <a:t>Antall personer</a:t>
                      </a:r>
                      <a:endParaRPr lang="nb-NO">
                        <a:effectLst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004302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 dirty="0">
                          <a:effectLst/>
                        </a:rPr>
                        <a:t>Tolga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65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35974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Tynset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 dirty="0">
                          <a:effectLst/>
                        </a:rPr>
                        <a:t>85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12909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Alvdal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65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956053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Folldal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25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40646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Os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70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629167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Røros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>
                          <a:effectLst/>
                        </a:rPr>
                        <a:t>100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24801"/>
                  </a:ext>
                </a:extLst>
              </a:tr>
              <a:tr h="569869">
                <a:tc>
                  <a:txBody>
                    <a:bodyPr/>
                    <a:lstStyle/>
                    <a:p>
                      <a:pPr fontAlgn="t"/>
                      <a:r>
                        <a:rPr lang="nb-NO" dirty="0">
                          <a:effectLst/>
                        </a:rPr>
                        <a:t>Holtålen</a:t>
                      </a:r>
                    </a:p>
                    <a:p>
                      <a:pPr fontAlgn="t"/>
                      <a:r>
                        <a:rPr lang="nb-NO" dirty="0">
                          <a:effectLst/>
                        </a:rPr>
                        <a:t>Rendalen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b-NO" dirty="0">
                          <a:effectLst/>
                        </a:rPr>
                        <a:t>60</a:t>
                      </a:r>
                    </a:p>
                    <a:p>
                      <a:pPr fontAlgn="t"/>
                      <a:r>
                        <a:rPr lang="nb-NO" dirty="0">
                          <a:effectLst/>
                        </a:rPr>
                        <a:t>110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66978"/>
                  </a:ext>
                </a:extLst>
              </a:tr>
              <a:tr h="319683">
                <a:tc>
                  <a:txBody>
                    <a:bodyPr/>
                    <a:lstStyle/>
                    <a:p>
                      <a:pPr fontAlgn="t"/>
                      <a:endParaRPr lang="nb-NO" dirty="0">
                        <a:effectLst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nb-NO" dirty="0">
                        <a:effectLst/>
                      </a:endParaRP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456488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7453745" y="2068945"/>
            <a:ext cx="36298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Sannsynligvis høy andel kvinner og barn</a:t>
            </a:r>
          </a:p>
          <a:p>
            <a:endParaRPr lang="nb-NO" dirty="0"/>
          </a:p>
          <a:p>
            <a:r>
              <a:rPr lang="nb-NO" dirty="0"/>
              <a:t>Usikkert tidspunkt for ankomst</a:t>
            </a:r>
          </a:p>
          <a:p>
            <a:endParaRPr lang="nb-NO" dirty="0"/>
          </a:p>
          <a:p>
            <a:r>
              <a:rPr lang="nb-NO" dirty="0"/>
              <a:t>Usikkert hvilke ferske opplevelser de kommer med </a:t>
            </a:r>
          </a:p>
          <a:p>
            <a:endParaRPr lang="nb-NO" dirty="0"/>
          </a:p>
          <a:p>
            <a:r>
              <a:rPr lang="nb-NO" dirty="0"/>
              <a:t>Krisen er pågående</a:t>
            </a:r>
          </a:p>
          <a:p>
            <a:endParaRPr lang="nb-NO" dirty="0"/>
          </a:p>
          <a:p>
            <a:r>
              <a:rPr lang="nb-NO" dirty="0"/>
              <a:t>Hva med når krisen er over?</a:t>
            </a:r>
          </a:p>
        </p:txBody>
      </p:sp>
    </p:spTree>
    <p:extLst>
      <p:ext uri="{BB962C8B-B14F-4D97-AF65-F5344CB8AC3E}">
        <p14:creationId xmlns:p14="http://schemas.microsoft.com/office/powerpoint/2010/main" val="398977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Akuttmottak på Savalen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Anbudsprosess fra UDI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Levert tilbud på </a:t>
            </a:r>
            <a:r>
              <a:rPr lang="nb-NO" dirty="0" err="1"/>
              <a:t>inntill</a:t>
            </a:r>
            <a:r>
              <a:rPr lang="nb-NO" dirty="0"/>
              <a:t> 335 plasser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Lignende organisering og gjennomføring som i 2016</a:t>
            </a:r>
          </a:p>
        </p:txBody>
      </p:sp>
    </p:spTree>
    <p:extLst>
      <p:ext uri="{BB962C8B-B14F-4D97-AF65-F5344CB8AC3E}">
        <p14:creationId xmlns:p14="http://schemas.microsoft.com/office/powerpoint/2010/main" val="174682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for kommunen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Klargjøring av kommunale boliger</a:t>
            </a:r>
          </a:p>
          <a:p>
            <a:pPr lvl="1"/>
            <a:r>
              <a:rPr lang="nb-NO" dirty="0"/>
              <a:t>Furumoen</a:t>
            </a:r>
          </a:p>
          <a:p>
            <a:pPr lvl="1"/>
            <a:r>
              <a:rPr lang="nb-NO" dirty="0"/>
              <a:t>Privat leie</a:t>
            </a:r>
          </a:p>
          <a:p>
            <a:r>
              <a:rPr lang="nb-NO" dirty="0"/>
              <a:t>Vurdert konsekvenser for tjenestene (helse, skole, barnehage, norskopplæring, flyktningetjenesten, </a:t>
            </a:r>
            <a:r>
              <a:rPr lang="nb-NO" dirty="0" err="1"/>
              <a:t>osv</a:t>
            </a:r>
            <a:r>
              <a:rPr lang="nb-NO" dirty="0"/>
              <a:t>)</a:t>
            </a:r>
          </a:p>
          <a:p>
            <a:r>
              <a:rPr lang="nb-NO" dirty="0"/>
              <a:t>Etablert intern arbeidsgruppe</a:t>
            </a:r>
          </a:p>
        </p:txBody>
      </p:sp>
    </p:spTree>
    <p:extLst>
      <p:ext uri="{BB962C8B-B14F-4D97-AF65-F5344CB8AC3E}">
        <p14:creationId xmlns:p14="http://schemas.microsoft.com/office/powerpoint/2010/main" val="161056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B0325559CADD45A8F20DBE3F0FB089" ma:contentTypeVersion="6" ma:contentTypeDescription="Opprett et nytt dokument." ma:contentTypeScope="" ma:versionID="e522bc4c19f12997a7ed20c97a217f34">
  <xsd:schema xmlns:xsd="http://www.w3.org/2001/XMLSchema" xmlns:xs="http://www.w3.org/2001/XMLSchema" xmlns:p="http://schemas.microsoft.com/office/2006/metadata/properties" xmlns:ns2="b91bd5c4-62d9-4dc6-bc2f-5bc2fee8bcad" xmlns:ns3="d0534ffd-29f4-45cb-9f4a-e300c92e8c53" targetNamespace="http://schemas.microsoft.com/office/2006/metadata/properties" ma:root="true" ma:fieldsID="b62654cd84b9d7f098151b04df26b1d6" ns2:_="" ns3:_="">
    <xsd:import namespace="b91bd5c4-62d9-4dc6-bc2f-5bc2fee8bcad"/>
    <xsd:import namespace="d0534ffd-29f4-45cb-9f4a-e300c92e8c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bd5c4-62d9-4dc6-bc2f-5bc2fee8bc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34ffd-29f4-45cb-9f4a-e300c92e8c5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48649E-A3E4-4A20-8EFE-771032D795C9}">
  <ds:schemaRefs>
    <ds:schemaRef ds:uri="http://schemas.openxmlformats.org/package/2006/metadata/core-properties"/>
    <ds:schemaRef ds:uri="http://purl.org/dc/terms/"/>
    <ds:schemaRef ds:uri="b91bd5c4-62d9-4dc6-bc2f-5bc2fee8bcad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d0534ffd-29f4-45cb-9f4a-e300c92e8c5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8AE896-06F9-435D-9B38-1BF3F59A5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78A22B-B35C-463C-A4C8-2A898BBDD1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1bd5c4-62d9-4dc6-bc2f-5bc2fee8bcad"/>
    <ds:schemaRef ds:uri="d0534ffd-29f4-45cb-9f4a-e300c92e8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175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Krigen i Ukraina</vt:lpstr>
      <vt:lpstr>Ukraina</vt:lpstr>
      <vt:lpstr>Beredskap og trusselbilde</vt:lpstr>
      <vt:lpstr>PowerPoint-presentasjon</vt:lpstr>
      <vt:lpstr>Begreper</vt:lpstr>
      <vt:lpstr>PowerPoint-presentasjon</vt:lpstr>
      <vt:lpstr>Anmodningsvedtak 2022</vt:lpstr>
      <vt:lpstr>Akuttmottak på Savalen</vt:lpstr>
      <vt:lpstr>Konsekvenser for kommunen</vt:lpstr>
      <vt:lpstr>Spørsmål til ungdomsrådet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Tone Fiskvik</cp:lastModifiedBy>
  <cp:revision>14</cp:revision>
  <dcterms:created xsi:type="dcterms:W3CDTF">2022-03-28T20:17:41Z</dcterms:created>
  <dcterms:modified xsi:type="dcterms:W3CDTF">2022-04-22T11:41:29Z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0x0101002AB0325559CADD45A8F20DBE3F0FB089</vt:lpwstr>
  </property>
</Properties>
</file>