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9" r:id="rId16"/>
    <p:sldId id="268" r:id="rId17"/>
    <p:sldId id="263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32768F-D951-0F40-B8B5-D11FC7AEA829}" v="20" dt="2024-02-07T09:45:42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657134-D446-45E6-BBFD-84C6C06C7FF0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E7C4CCB-2D59-4A8F-A8B2-4ECB6D53FC7C}">
      <dgm:prSet/>
      <dgm:spPr/>
      <dgm:t>
        <a:bodyPr/>
        <a:lstStyle/>
        <a:p>
          <a:pPr>
            <a:defRPr b="1"/>
          </a:pPr>
          <a:r>
            <a:rPr lang="nb-NO"/>
            <a:t>At det er drevet på frivillighet (kveld – uforutsigbar)</a:t>
          </a:r>
          <a:endParaRPr lang="en-US"/>
        </a:p>
      </dgm:t>
    </dgm:pt>
    <dgm:pt modelId="{5901E897-C502-4C83-9FA2-67C6AF62D4AA}" type="parTrans" cxnId="{CE8FB422-4EFB-43C1-BBEE-28C27160EA7D}">
      <dgm:prSet/>
      <dgm:spPr/>
      <dgm:t>
        <a:bodyPr/>
        <a:lstStyle/>
        <a:p>
          <a:endParaRPr lang="en-US"/>
        </a:p>
      </dgm:t>
    </dgm:pt>
    <dgm:pt modelId="{38517EA1-54C4-46E9-852F-0DD2C749CFFD}" type="sibTrans" cxnId="{CE8FB422-4EFB-43C1-BBEE-28C27160EA7D}">
      <dgm:prSet/>
      <dgm:spPr/>
      <dgm:t>
        <a:bodyPr/>
        <a:lstStyle/>
        <a:p>
          <a:endParaRPr lang="en-US"/>
        </a:p>
      </dgm:t>
    </dgm:pt>
    <dgm:pt modelId="{51FC50AB-4821-4D28-BF90-0845F1DC943F}">
      <dgm:prSet/>
      <dgm:spPr/>
      <dgm:t>
        <a:bodyPr/>
        <a:lstStyle/>
        <a:p>
          <a:r>
            <a:rPr lang="nb-NO" dirty="0"/>
            <a:t>SINTEF og Oslo met</a:t>
          </a:r>
          <a:endParaRPr lang="en-US" dirty="0"/>
        </a:p>
      </dgm:t>
    </dgm:pt>
    <dgm:pt modelId="{63F1B652-1941-4344-84F6-DEB09F7863CE}" type="parTrans" cxnId="{44004897-45E6-460E-B380-6DC3BA9A1C1F}">
      <dgm:prSet/>
      <dgm:spPr/>
      <dgm:t>
        <a:bodyPr/>
        <a:lstStyle/>
        <a:p>
          <a:endParaRPr lang="en-US"/>
        </a:p>
      </dgm:t>
    </dgm:pt>
    <dgm:pt modelId="{7132327A-3852-42FE-BCF1-CDCE830272C0}" type="sibTrans" cxnId="{44004897-45E6-460E-B380-6DC3BA9A1C1F}">
      <dgm:prSet/>
      <dgm:spPr/>
      <dgm:t>
        <a:bodyPr/>
        <a:lstStyle/>
        <a:p>
          <a:endParaRPr lang="en-US"/>
        </a:p>
      </dgm:t>
    </dgm:pt>
    <dgm:pt modelId="{92E9A1CE-B122-44E6-9008-75563229B800}">
      <dgm:prSet/>
      <dgm:spPr/>
      <dgm:t>
        <a:bodyPr/>
        <a:lstStyle/>
        <a:p>
          <a:pPr>
            <a:defRPr b="1"/>
          </a:pPr>
          <a:r>
            <a:rPr lang="nb-NO"/>
            <a:t>Økonomi – ingen «eiere», driftskostnader</a:t>
          </a:r>
          <a:endParaRPr lang="en-US"/>
        </a:p>
      </dgm:t>
    </dgm:pt>
    <dgm:pt modelId="{6E971AF8-6E49-402C-B79A-4DAB6D5B5917}" type="parTrans" cxnId="{67927759-CA21-4136-82E7-E54B2431F157}">
      <dgm:prSet/>
      <dgm:spPr/>
      <dgm:t>
        <a:bodyPr/>
        <a:lstStyle/>
        <a:p>
          <a:endParaRPr lang="en-US"/>
        </a:p>
      </dgm:t>
    </dgm:pt>
    <dgm:pt modelId="{29D940F2-3443-4C2A-B33B-25C815C5BB8E}" type="sibTrans" cxnId="{67927759-CA21-4136-82E7-E54B2431F157}">
      <dgm:prSet/>
      <dgm:spPr/>
      <dgm:t>
        <a:bodyPr/>
        <a:lstStyle/>
        <a:p>
          <a:endParaRPr lang="en-US"/>
        </a:p>
      </dgm:t>
    </dgm:pt>
    <dgm:pt modelId="{18ABDE1B-CDF1-44BD-9004-78A7E8C79C3C}">
      <dgm:prSet/>
      <dgm:spPr/>
      <dgm:t>
        <a:bodyPr/>
        <a:lstStyle/>
        <a:p>
          <a:pPr>
            <a:defRPr b="1"/>
          </a:pPr>
          <a:r>
            <a:rPr lang="nb-NO"/>
            <a:t>Få medlemmer og lite kjent tilbud. «Tynset tilbud»</a:t>
          </a:r>
          <a:endParaRPr lang="en-US"/>
        </a:p>
      </dgm:t>
    </dgm:pt>
    <dgm:pt modelId="{DE89C509-4848-4FE6-A19E-34AD7B058629}" type="parTrans" cxnId="{DEF48104-FB97-4647-8029-5897A0F1ECDB}">
      <dgm:prSet/>
      <dgm:spPr/>
      <dgm:t>
        <a:bodyPr/>
        <a:lstStyle/>
        <a:p>
          <a:endParaRPr lang="en-US"/>
        </a:p>
      </dgm:t>
    </dgm:pt>
    <dgm:pt modelId="{0D068354-9F50-47D8-A747-49D15254975B}" type="sibTrans" cxnId="{DEF48104-FB97-4647-8029-5897A0F1ECDB}">
      <dgm:prSet/>
      <dgm:spPr/>
      <dgm:t>
        <a:bodyPr/>
        <a:lstStyle/>
        <a:p>
          <a:endParaRPr lang="en-US"/>
        </a:p>
      </dgm:t>
    </dgm:pt>
    <dgm:pt modelId="{E77A5EDB-7086-469E-A243-B50A532679BD}" type="pres">
      <dgm:prSet presAssocID="{A9657134-D446-45E6-BBFD-84C6C06C7FF0}" presName="root" presStyleCnt="0">
        <dgm:presLayoutVars>
          <dgm:dir/>
          <dgm:resizeHandles val="exact"/>
        </dgm:presLayoutVars>
      </dgm:prSet>
      <dgm:spPr/>
    </dgm:pt>
    <dgm:pt modelId="{37A69CFA-9DBC-4E43-AB82-AD9B533CF9C5}" type="pres">
      <dgm:prSet presAssocID="{BE7C4CCB-2D59-4A8F-A8B2-4ECB6D53FC7C}" presName="compNode" presStyleCnt="0"/>
      <dgm:spPr/>
    </dgm:pt>
    <dgm:pt modelId="{00083E6D-D995-46AA-977E-C7B01E14F957}" type="pres">
      <dgm:prSet presAssocID="{BE7C4CCB-2D59-4A8F-A8B2-4ECB6D53FC7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t Air Balloon"/>
        </a:ext>
      </dgm:extLst>
    </dgm:pt>
    <dgm:pt modelId="{0EB5A6B3-FE68-4B92-A72F-2FBE4E448B72}" type="pres">
      <dgm:prSet presAssocID="{BE7C4CCB-2D59-4A8F-A8B2-4ECB6D53FC7C}" presName="iconSpace" presStyleCnt="0"/>
      <dgm:spPr/>
    </dgm:pt>
    <dgm:pt modelId="{A0DFA02C-882A-43FC-8F80-726F5307B6FF}" type="pres">
      <dgm:prSet presAssocID="{BE7C4CCB-2D59-4A8F-A8B2-4ECB6D53FC7C}" presName="parTx" presStyleLbl="revTx" presStyleIdx="0" presStyleCnt="6">
        <dgm:presLayoutVars>
          <dgm:chMax val="0"/>
          <dgm:chPref val="0"/>
        </dgm:presLayoutVars>
      </dgm:prSet>
      <dgm:spPr/>
    </dgm:pt>
    <dgm:pt modelId="{D8ED1D3C-9E0F-45FD-95B8-01EFF69482CD}" type="pres">
      <dgm:prSet presAssocID="{BE7C4CCB-2D59-4A8F-A8B2-4ECB6D53FC7C}" presName="txSpace" presStyleCnt="0"/>
      <dgm:spPr/>
    </dgm:pt>
    <dgm:pt modelId="{C2C52942-1A72-41B2-A557-D55CA2E78FAF}" type="pres">
      <dgm:prSet presAssocID="{BE7C4CCB-2D59-4A8F-A8B2-4ECB6D53FC7C}" presName="desTx" presStyleLbl="revTx" presStyleIdx="1" presStyleCnt="6" custLinFactX="17500" custLinFactNeighborX="100000" custLinFactNeighborY="-7921">
        <dgm:presLayoutVars/>
      </dgm:prSet>
      <dgm:spPr/>
    </dgm:pt>
    <dgm:pt modelId="{A2535189-BB0D-461A-AEA1-8604AD14BE88}" type="pres">
      <dgm:prSet presAssocID="{38517EA1-54C4-46E9-852F-0DD2C749CFFD}" presName="sibTrans" presStyleCnt="0"/>
      <dgm:spPr/>
    </dgm:pt>
    <dgm:pt modelId="{B8C09A34-B71D-4D21-839A-6B9A2F423D5B}" type="pres">
      <dgm:prSet presAssocID="{92E9A1CE-B122-44E6-9008-75563229B800}" presName="compNode" presStyleCnt="0"/>
      <dgm:spPr/>
    </dgm:pt>
    <dgm:pt modelId="{D9A9A0DE-C732-4777-B228-F713E819F188}" type="pres">
      <dgm:prSet presAssocID="{92E9A1CE-B122-44E6-9008-75563229B80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ger"/>
        </a:ext>
      </dgm:extLst>
    </dgm:pt>
    <dgm:pt modelId="{C91744C6-4AEB-4407-94E1-C697FB970FF6}" type="pres">
      <dgm:prSet presAssocID="{92E9A1CE-B122-44E6-9008-75563229B800}" presName="iconSpace" presStyleCnt="0"/>
      <dgm:spPr/>
    </dgm:pt>
    <dgm:pt modelId="{7F7D3137-CA7C-49FD-993A-4E895B5125A0}" type="pres">
      <dgm:prSet presAssocID="{92E9A1CE-B122-44E6-9008-75563229B800}" presName="parTx" presStyleLbl="revTx" presStyleIdx="2" presStyleCnt="6">
        <dgm:presLayoutVars>
          <dgm:chMax val="0"/>
          <dgm:chPref val="0"/>
        </dgm:presLayoutVars>
      </dgm:prSet>
      <dgm:spPr/>
    </dgm:pt>
    <dgm:pt modelId="{B2546281-CD74-430D-9C1B-67501B48F6A5}" type="pres">
      <dgm:prSet presAssocID="{92E9A1CE-B122-44E6-9008-75563229B800}" presName="txSpace" presStyleCnt="0"/>
      <dgm:spPr/>
    </dgm:pt>
    <dgm:pt modelId="{8F533DD8-7BE5-4DA8-AA67-507E6E4B6F6D}" type="pres">
      <dgm:prSet presAssocID="{92E9A1CE-B122-44E6-9008-75563229B800}" presName="desTx" presStyleLbl="revTx" presStyleIdx="3" presStyleCnt="6">
        <dgm:presLayoutVars/>
      </dgm:prSet>
      <dgm:spPr/>
    </dgm:pt>
    <dgm:pt modelId="{20688F87-30D5-4241-A437-1FC61EBCE9E8}" type="pres">
      <dgm:prSet presAssocID="{29D940F2-3443-4C2A-B33B-25C815C5BB8E}" presName="sibTrans" presStyleCnt="0"/>
      <dgm:spPr/>
    </dgm:pt>
    <dgm:pt modelId="{5754C4CD-BA04-4438-AA96-E00BE46AD000}" type="pres">
      <dgm:prSet presAssocID="{18ABDE1B-CDF1-44BD-9004-78A7E8C79C3C}" presName="compNode" presStyleCnt="0"/>
      <dgm:spPr/>
    </dgm:pt>
    <dgm:pt modelId="{C01641DE-08B2-425B-B903-DF48BDA1BFC7}" type="pres">
      <dgm:prSet presAssocID="{18ABDE1B-CDF1-44BD-9004-78A7E8C79C3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osk"/>
        </a:ext>
      </dgm:extLst>
    </dgm:pt>
    <dgm:pt modelId="{100C2479-B673-43A1-9C8C-023FF2E62367}" type="pres">
      <dgm:prSet presAssocID="{18ABDE1B-CDF1-44BD-9004-78A7E8C79C3C}" presName="iconSpace" presStyleCnt="0"/>
      <dgm:spPr/>
    </dgm:pt>
    <dgm:pt modelId="{91BE6303-011B-4D81-952F-D8645147539E}" type="pres">
      <dgm:prSet presAssocID="{18ABDE1B-CDF1-44BD-9004-78A7E8C79C3C}" presName="parTx" presStyleLbl="revTx" presStyleIdx="4" presStyleCnt="6">
        <dgm:presLayoutVars>
          <dgm:chMax val="0"/>
          <dgm:chPref val="0"/>
        </dgm:presLayoutVars>
      </dgm:prSet>
      <dgm:spPr/>
    </dgm:pt>
    <dgm:pt modelId="{D4275130-A730-48BE-8C82-222FB19B112E}" type="pres">
      <dgm:prSet presAssocID="{18ABDE1B-CDF1-44BD-9004-78A7E8C79C3C}" presName="txSpace" presStyleCnt="0"/>
      <dgm:spPr/>
    </dgm:pt>
    <dgm:pt modelId="{01159D04-0658-4B5B-A964-7A99477399AB}" type="pres">
      <dgm:prSet presAssocID="{18ABDE1B-CDF1-44BD-9004-78A7E8C79C3C}" presName="desTx" presStyleLbl="revTx" presStyleIdx="5" presStyleCnt="6">
        <dgm:presLayoutVars/>
      </dgm:prSet>
      <dgm:spPr/>
    </dgm:pt>
  </dgm:ptLst>
  <dgm:cxnLst>
    <dgm:cxn modelId="{DEF48104-FB97-4647-8029-5897A0F1ECDB}" srcId="{A9657134-D446-45E6-BBFD-84C6C06C7FF0}" destId="{18ABDE1B-CDF1-44BD-9004-78A7E8C79C3C}" srcOrd="2" destOrd="0" parTransId="{DE89C509-4848-4FE6-A19E-34AD7B058629}" sibTransId="{0D068354-9F50-47D8-A747-49D15254975B}"/>
    <dgm:cxn modelId="{CE8FB422-4EFB-43C1-BBEE-28C27160EA7D}" srcId="{A9657134-D446-45E6-BBFD-84C6C06C7FF0}" destId="{BE7C4CCB-2D59-4A8F-A8B2-4ECB6D53FC7C}" srcOrd="0" destOrd="0" parTransId="{5901E897-C502-4C83-9FA2-67C6AF62D4AA}" sibTransId="{38517EA1-54C4-46E9-852F-0DD2C749CFFD}"/>
    <dgm:cxn modelId="{1FC16429-1D54-4CFA-A29C-C0F4000BE950}" type="presOf" srcId="{92E9A1CE-B122-44E6-9008-75563229B800}" destId="{7F7D3137-CA7C-49FD-993A-4E895B5125A0}" srcOrd="0" destOrd="0" presId="urn:microsoft.com/office/officeart/2018/5/layout/CenteredIconLabelDescriptionList"/>
    <dgm:cxn modelId="{9E28CD40-F53C-406B-BB04-A16183EB38C1}" type="presOf" srcId="{BE7C4CCB-2D59-4A8F-A8B2-4ECB6D53FC7C}" destId="{A0DFA02C-882A-43FC-8F80-726F5307B6FF}" srcOrd="0" destOrd="0" presId="urn:microsoft.com/office/officeart/2018/5/layout/CenteredIconLabelDescriptionList"/>
    <dgm:cxn modelId="{816E4D41-7113-4958-9D2D-E311FB94CA7E}" type="presOf" srcId="{A9657134-D446-45E6-BBFD-84C6C06C7FF0}" destId="{E77A5EDB-7086-469E-A243-B50A532679BD}" srcOrd="0" destOrd="0" presId="urn:microsoft.com/office/officeart/2018/5/layout/CenteredIconLabelDescriptionList"/>
    <dgm:cxn modelId="{67927759-CA21-4136-82E7-E54B2431F157}" srcId="{A9657134-D446-45E6-BBFD-84C6C06C7FF0}" destId="{92E9A1CE-B122-44E6-9008-75563229B800}" srcOrd="1" destOrd="0" parTransId="{6E971AF8-6E49-402C-B79A-4DAB6D5B5917}" sibTransId="{29D940F2-3443-4C2A-B33B-25C815C5BB8E}"/>
    <dgm:cxn modelId="{02307974-2C50-4FFF-859D-46BB4C89B1C6}" type="presOf" srcId="{18ABDE1B-CDF1-44BD-9004-78A7E8C79C3C}" destId="{91BE6303-011B-4D81-952F-D8645147539E}" srcOrd="0" destOrd="0" presId="urn:microsoft.com/office/officeart/2018/5/layout/CenteredIconLabelDescriptionList"/>
    <dgm:cxn modelId="{44004897-45E6-460E-B380-6DC3BA9A1C1F}" srcId="{BE7C4CCB-2D59-4A8F-A8B2-4ECB6D53FC7C}" destId="{51FC50AB-4821-4D28-BF90-0845F1DC943F}" srcOrd="0" destOrd="0" parTransId="{63F1B652-1941-4344-84F6-DEB09F7863CE}" sibTransId="{7132327A-3852-42FE-BCF1-CDCE830272C0}"/>
    <dgm:cxn modelId="{916B9A9D-D04E-432E-BAA3-87DC04ECD2E9}" type="presOf" srcId="{51FC50AB-4821-4D28-BF90-0845F1DC943F}" destId="{C2C52942-1A72-41B2-A557-D55CA2E78FAF}" srcOrd="0" destOrd="0" presId="urn:microsoft.com/office/officeart/2018/5/layout/CenteredIconLabelDescriptionList"/>
    <dgm:cxn modelId="{7AAA5E90-F181-4B76-8960-E7A8CF0AB759}" type="presParOf" srcId="{E77A5EDB-7086-469E-A243-B50A532679BD}" destId="{37A69CFA-9DBC-4E43-AB82-AD9B533CF9C5}" srcOrd="0" destOrd="0" presId="urn:microsoft.com/office/officeart/2018/5/layout/CenteredIconLabelDescriptionList"/>
    <dgm:cxn modelId="{AFA99D5E-B07E-4D26-A9B0-9DD337974ACE}" type="presParOf" srcId="{37A69CFA-9DBC-4E43-AB82-AD9B533CF9C5}" destId="{00083E6D-D995-46AA-977E-C7B01E14F957}" srcOrd="0" destOrd="0" presId="urn:microsoft.com/office/officeart/2018/5/layout/CenteredIconLabelDescriptionList"/>
    <dgm:cxn modelId="{9674C3DC-9D0C-4667-A980-5C498288AC80}" type="presParOf" srcId="{37A69CFA-9DBC-4E43-AB82-AD9B533CF9C5}" destId="{0EB5A6B3-FE68-4B92-A72F-2FBE4E448B72}" srcOrd="1" destOrd="0" presId="urn:microsoft.com/office/officeart/2018/5/layout/CenteredIconLabelDescriptionList"/>
    <dgm:cxn modelId="{4BDCCB38-B6D2-45AD-B180-1415686433FD}" type="presParOf" srcId="{37A69CFA-9DBC-4E43-AB82-AD9B533CF9C5}" destId="{A0DFA02C-882A-43FC-8F80-726F5307B6FF}" srcOrd="2" destOrd="0" presId="urn:microsoft.com/office/officeart/2018/5/layout/CenteredIconLabelDescriptionList"/>
    <dgm:cxn modelId="{56E47E7D-7010-47CA-ADE8-4A81068E725D}" type="presParOf" srcId="{37A69CFA-9DBC-4E43-AB82-AD9B533CF9C5}" destId="{D8ED1D3C-9E0F-45FD-95B8-01EFF69482CD}" srcOrd="3" destOrd="0" presId="urn:microsoft.com/office/officeart/2018/5/layout/CenteredIconLabelDescriptionList"/>
    <dgm:cxn modelId="{D0081004-E79B-47FB-A9F0-B79CD318AAE1}" type="presParOf" srcId="{37A69CFA-9DBC-4E43-AB82-AD9B533CF9C5}" destId="{C2C52942-1A72-41B2-A557-D55CA2E78FAF}" srcOrd="4" destOrd="0" presId="urn:microsoft.com/office/officeart/2018/5/layout/CenteredIconLabelDescriptionList"/>
    <dgm:cxn modelId="{F3C4C91A-6668-47F2-84BC-E3C04549344B}" type="presParOf" srcId="{E77A5EDB-7086-469E-A243-B50A532679BD}" destId="{A2535189-BB0D-461A-AEA1-8604AD14BE88}" srcOrd="1" destOrd="0" presId="urn:microsoft.com/office/officeart/2018/5/layout/CenteredIconLabelDescriptionList"/>
    <dgm:cxn modelId="{0CC3BCB7-18AF-46C8-9DCA-48C008B03316}" type="presParOf" srcId="{E77A5EDB-7086-469E-A243-B50A532679BD}" destId="{B8C09A34-B71D-4D21-839A-6B9A2F423D5B}" srcOrd="2" destOrd="0" presId="urn:microsoft.com/office/officeart/2018/5/layout/CenteredIconLabelDescriptionList"/>
    <dgm:cxn modelId="{FC7882CD-98A6-4E27-8959-97591DAD1AA9}" type="presParOf" srcId="{B8C09A34-B71D-4D21-839A-6B9A2F423D5B}" destId="{D9A9A0DE-C732-4777-B228-F713E819F188}" srcOrd="0" destOrd="0" presId="urn:microsoft.com/office/officeart/2018/5/layout/CenteredIconLabelDescriptionList"/>
    <dgm:cxn modelId="{152F5416-6577-4F89-9EE7-860973EA60A9}" type="presParOf" srcId="{B8C09A34-B71D-4D21-839A-6B9A2F423D5B}" destId="{C91744C6-4AEB-4407-94E1-C697FB970FF6}" srcOrd="1" destOrd="0" presId="urn:microsoft.com/office/officeart/2018/5/layout/CenteredIconLabelDescriptionList"/>
    <dgm:cxn modelId="{1E908C33-D0D3-4224-9E9D-7B2C27EE0CE8}" type="presParOf" srcId="{B8C09A34-B71D-4D21-839A-6B9A2F423D5B}" destId="{7F7D3137-CA7C-49FD-993A-4E895B5125A0}" srcOrd="2" destOrd="0" presId="urn:microsoft.com/office/officeart/2018/5/layout/CenteredIconLabelDescriptionList"/>
    <dgm:cxn modelId="{DD235BAA-E86D-4EF2-9B1D-F0D4FE0AC759}" type="presParOf" srcId="{B8C09A34-B71D-4D21-839A-6B9A2F423D5B}" destId="{B2546281-CD74-430D-9C1B-67501B48F6A5}" srcOrd="3" destOrd="0" presId="urn:microsoft.com/office/officeart/2018/5/layout/CenteredIconLabelDescriptionList"/>
    <dgm:cxn modelId="{AC208D5D-9C87-4C10-BFB2-023DEEE92C54}" type="presParOf" srcId="{B8C09A34-B71D-4D21-839A-6B9A2F423D5B}" destId="{8F533DD8-7BE5-4DA8-AA67-507E6E4B6F6D}" srcOrd="4" destOrd="0" presId="urn:microsoft.com/office/officeart/2018/5/layout/CenteredIconLabelDescriptionList"/>
    <dgm:cxn modelId="{36046E00-AE16-476E-870F-E12F7BF22D6E}" type="presParOf" srcId="{E77A5EDB-7086-469E-A243-B50A532679BD}" destId="{20688F87-30D5-4241-A437-1FC61EBCE9E8}" srcOrd="3" destOrd="0" presId="urn:microsoft.com/office/officeart/2018/5/layout/CenteredIconLabelDescriptionList"/>
    <dgm:cxn modelId="{A8B192C7-7AFF-4DD9-AB98-8D2CC9F630F8}" type="presParOf" srcId="{E77A5EDB-7086-469E-A243-B50A532679BD}" destId="{5754C4CD-BA04-4438-AA96-E00BE46AD000}" srcOrd="4" destOrd="0" presId="urn:microsoft.com/office/officeart/2018/5/layout/CenteredIconLabelDescriptionList"/>
    <dgm:cxn modelId="{48AC2784-6932-45E0-98CF-BD874DB5947F}" type="presParOf" srcId="{5754C4CD-BA04-4438-AA96-E00BE46AD000}" destId="{C01641DE-08B2-425B-B903-DF48BDA1BFC7}" srcOrd="0" destOrd="0" presId="urn:microsoft.com/office/officeart/2018/5/layout/CenteredIconLabelDescriptionList"/>
    <dgm:cxn modelId="{351D35FD-0060-462E-B14F-DF8DAFA051D0}" type="presParOf" srcId="{5754C4CD-BA04-4438-AA96-E00BE46AD000}" destId="{100C2479-B673-43A1-9C8C-023FF2E62367}" srcOrd="1" destOrd="0" presId="urn:microsoft.com/office/officeart/2018/5/layout/CenteredIconLabelDescriptionList"/>
    <dgm:cxn modelId="{11FAB29C-A4C3-436C-BE71-67DBB84AB366}" type="presParOf" srcId="{5754C4CD-BA04-4438-AA96-E00BE46AD000}" destId="{91BE6303-011B-4D81-952F-D8645147539E}" srcOrd="2" destOrd="0" presId="urn:microsoft.com/office/officeart/2018/5/layout/CenteredIconLabelDescriptionList"/>
    <dgm:cxn modelId="{6116F392-6326-4DF7-BBC3-9299334CB480}" type="presParOf" srcId="{5754C4CD-BA04-4438-AA96-E00BE46AD000}" destId="{D4275130-A730-48BE-8C82-222FB19B112E}" srcOrd="3" destOrd="0" presId="urn:microsoft.com/office/officeart/2018/5/layout/CenteredIconLabelDescriptionList"/>
    <dgm:cxn modelId="{C16D84E1-4B3C-49A1-9BBC-26BD442FDFCE}" type="presParOf" srcId="{5754C4CD-BA04-4438-AA96-E00BE46AD000}" destId="{01159D04-0658-4B5B-A964-7A99477399A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618290-E774-4371-9599-B20AC64399E1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300FA99-4B8D-4314-8265-9AF04DF3CC52}">
      <dgm:prSet/>
      <dgm:spPr/>
      <dgm:t>
        <a:bodyPr/>
        <a:lstStyle/>
        <a:p>
          <a:pPr>
            <a:defRPr b="1"/>
          </a:pPr>
          <a:r>
            <a:rPr lang="nb-NO"/>
            <a:t>Eiere? Optimalt offentlig/privat – nonprofit</a:t>
          </a:r>
          <a:endParaRPr lang="en-US"/>
        </a:p>
      </dgm:t>
    </dgm:pt>
    <dgm:pt modelId="{EE539262-76C1-488A-914B-95D904F3E120}" type="parTrans" cxnId="{1CCF6BFF-5764-4072-A547-FE72C0B2F5A1}">
      <dgm:prSet/>
      <dgm:spPr/>
      <dgm:t>
        <a:bodyPr/>
        <a:lstStyle/>
        <a:p>
          <a:endParaRPr lang="en-US"/>
        </a:p>
      </dgm:t>
    </dgm:pt>
    <dgm:pt modelId="{892AE40C-5005-4E69-8862-1C14100DE9C6}" type="sibTrans" cxnId="{1CCF6BFF-5764-4072-A547-FE72C0B2F5A1}">
      <dgm:prSet/>
      <dgm:spPr/>
      <dgm:t>
        <a:bodyPr/>
        <a:lstStyle/>
        <a:p>
          <a:endParaRPr lang="en-US"/>
        </a:p>
      </dgm:t>
    </dgm:pt>
    <dgm:pt modelId="{778F34B4-BC5F-432F-992E-92A21BE2D9E3}">
      <dgm:prSet/>
      <dgm:spPr/>
      <dgm:t>
        <a:bodyPr/>
        <a:lstStyle/>
        <a:p>
          <a:pPr>
            <a:defRPr b="1"/>
          </a:pPr>
          <a:r>
            <a:rPr lang="nb-NO"/>
            <a:t>Mobilt makerspace</a:t>
          </a:r>
          <a:endParaRPr lang="en-US"/>
        </a:p>
      </dgm:t>
    </dgm:pt>
    <dgm:pt modelId="{8DE3A761-803B-4B6C-851F-C6D86AC799FC}" type="parTrans" cxnId="{48633F4F-3E74-45D4-86EB-5F09FA0B3C9D}">
      <dgm:prSet/>
      <dgm:spPr/>
      <dgm:t>
        <a:bodyPr/>
        <a:lstStyle/>
        <a:p>
          <a:endParaRPr lang="en-US"/>
        </a:p>
      </dgm:t>
    </dgm:pt>
    <dgm:pt modelId="{F592ACAD-29AE-48B0-92B1-3356A697D56D}" type="sibTrans" cxnId="{48633F4F-3E74-45D4-86EB-5F09FA0B3C9D}">
      <dgm:prSet/>
      <dgm:spPr/>
      <dgm:t>
        <a:bodyPr/>
        <a:lstStyle/>
        <a:p>
          <a:endParaRPr lang="en-US"/>
        </a:p>
      </dgm:t>
    </dgm:pt>
    <dgm:pt modelId="{3D7EC146-7F95-488B-A7DA-3BCB9D07EAC0}">
      <dgm:prSet/>
      <dgm:spPr/>
      <dgm:t>
        <a:bodyPr/>
        <a:lstStyle/>
        <a:p>
          <a:r>
            <a:rPr lang="nb-NO"/>
            <a:t>2 årig satsning for testing og utvikling</a:t>
          </a:r>
          <a:endParaRPr lang="en-US"/>
        </a:p>
      </dgm:t>
    </dgm:pt>
    <dgm:pt modelId="{8EEA97A6-6D2B-483A-A2F3-086E662BC168}" type="parTrans" cxnId="{8CFB3E93-EFFB-43C0-A39D-F8AF7D4010C8}">
      <dgm:prSet/>
      <dgm:spPr/>
      <dgm:t>
        <a:bodyPr/>
        <a:lstStyle/>
        <a:p>
          <a:endParaRPr lang="en-US"/>
        </a:p>
      </dgm:t>
    </dgm:pt>
    <dgm:pt modelId="{AEE14DBF-5647-42EA-822A-41D8AFF4E701}" type="sibTrans" cxnId="{8CFB3E93-EFFB-43C0-A39D-F8AF7D4010C8}">
      <dgm:prSet/>
      <dgm:spPr/>
      <dgm:t>
        <a:bodyPr/>
        <a:lstStyle/>
        <a:p>
          <a:endParaRPr lang="en-US"/>
        </a:p>
      </dgm:t>
    </dgm:pt>
    <dgm:pt modelId="{CF19F7A0-0514-4C5A-A2DD-2ABC9C699464}" type="pres">
      <dgm:prSet presAssocID="{25618290-E774-4371-9599-B20AC64399E1}" presName="root" presStyleCnt="0">
        <dgm:presLayoutVars>
          <dgm:dir/>
          <dgm:resizeHandles val="exact"/>
        </dgm:presLayoutVars>
      </dgm:prSet>
      <dgm:spPr/>
    </dgm:pt>
    <dgm:pt modelId="{F70C2259-806A-4424-8707-AF817361818D}" type="pres">
      <dgm:prSet presAssocID="{0300FA99-4B8D-4314-8265-9AF04DF3CC52}" presName="compNode" presStyleCnt="0"/>
      <dgm:spPr/>
    </dgm:pt>
    <dgm:pt modelId="{909CC5B0-E793-4243-963D-48250A877455}" type="pres">
      <dgm:prSet presAssocID="{0300FA99-4B8D-4314-8265-9AF04DF3CC5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9D6BA978-0614-4BEF-8989-EEBDACA11767}" type="pres">
      <dgm:prSet presAssocID="{0300FA99-4B8D-4314-8265-9AF04DF3CC52}" presName="iconSpace" presStyleCnt="0"/>
      <dgm:spPr/>
    </dgm:pt>
    <dgm:pt modelId="{9EF6AF31-3517-4B9A-9E5E-64483DF29D66}" type="pres">
      <dgm:prSet presAssocID="{0300FA99-4B8D-4314-8265-9AF04DF3CC52}" presName="parTx" presStyleLbl="revTx" presStyleIdx="0" presStyleCnt="4">
        <dgm:presLayoutVars>
          <dgm:chMax val="0"/>
          <dgm:chPref val="0"/>
        </dgm:presLayoutVars>
      </dgm:prSet>
      <dgm:spPr/>
    </dgm:pt>
    <dgm:pt modelId="{A90ECF41-99DF-410A-801F-F8C2B0A08DA4}" type="pres">
      <dgm:prSet presAssocID="{0300FA99-4B8D-4314-8265-9AF04DF3CC52}" presName="txSpace" presStyleCnt="0"/>
      <dgm:spPr/>
    </dgm:pt>
    <dgm:pt modelId="{4544C6F8-56A0-4485-9750-39E7F444C985}" type="pres">
      <dgm:prSet presAssocID="{0300FA99-4B8D-4314-8265-9AF04DF3CC52}" presName="desTx" presStyleLbl="revTx" presStyleIdx="1" presStyleCnt="4">
        <dgm:presLayoutVars/>
      </dgm:prSet>
      <dgm:spPr/>
    </dgm:pt>
    <dgm:pt modelId="{1114001B-E2CD-4420-AD39-4C75A6FB751B}" type="pres">
      <dgm:prSet presAssocID="{892AE40C-5005-4E69-8862-1C14100DE9C6}" presName="sibTrans" presStyleCnt="0"/>
      <dgm:spPr/>
    </dgm:pt>
    <dgm:pt modelId="{EA320B93-4389-4C33-9615-F5EED7ECE883}" type="pres">
      <dgm:prSet presAssocID="{778F34B4-BC5F-432F-992E-92A21BE2D9E3}" presName="compNode" presStyleCnt="0"/>
      <dgm:spPr/>
    </dgm:pt>
    <dgm:pt modelId="{382FE544-B3C1-4782-B800-4CE0583FA23D}" type="pres">
      <dgm:prSet presAssocID="{778F34B4-BC5F-432F-992E-92A21BE2D9E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85A13984-7136-4A23-AC79-9FCF0BB7A9A7}" type="pres">
      <dgm:prSet presAssocID="{778F34B4-BC5F-432F-992E-92A21BE2D9E3}" presName="iconSpace" presStyleCnt="0"/>
      <dgm:spPr/>
    </dgm:pt>
    <dgm:pt modelId="{5A0B1C6F-0B69-4573-B415-A4C9E03A6655}" type="pres">
      <dgm:prSet presAssocID="{778F34B4-BC5F-432F-992E-92A21BE2D9E3}" presName="parTx" presStyleLbl="revTx" presStyleIdx="2" presStyleCnt="4">
        <dgm:presLayoutVars>
          <dgm:chMax val="0"/>
          <dgm:chPref val="0"/>
        </dgm:presLayoutVars>
      </dgm:prSet>
      <dgm:spPr/>
    </dgm:pt>
    <dgm:pt modelId="{FEA606A4-42E4-4570-8AD4-15059AB83718}" type="pres">
      <dgm:prSet presAssocID="{778F34B4-BC5F-432F-992E-92A21BE2D9E3}" presName="txSpace" presStyleCnt="0"/>
      <dgm:spPr/>
    </dgm:pt>
    <dgm:pt modelId="{20F9A668-BD8E-468B-BD14-775E2102D89E}" type="pres">
      <dgm:prSet presAssocID="{778F34B4-BC5F-432F-992E-92A21BE2D9E3}" presName="desTx" presStyleLbl="revTx" presStyleIdx="3" presStyleCnt="4">
        <dgm:presLayoutVars/>
      </dgm:prSet>
      <dgm:spPr/>
    </dgm:pt>
  </dgm:ptLst>
  <dgm:cxnLst>
    <dgm:cxn modelId="{48633F4F-3E74-45D4-86EB-5F09FA0B3C9D}" srcId="{25618290-E774-4371-9599-B20AC64399E1}" destId="{778F34B4-BC5F-432F-992E-92A21BE2D9E3}" srcOrd="1" destOrd="0" parTransId="{8DE3A761-803B-4B6C-851F-C6D86AC799FC}" sibTransId="{F592ACAD-29AE-48B0-92B1-3356A697D56D}"/>
    <dgm:cxn modelId="{F8DC666B-A6BD-4FE8-AD25-206DB2672A91}" type="presOf" srcId="{25618290-E774-4371-9599-B20AC64399E1}" destId="{CF19F7A0-0514-4C5A-A2DD-2ABC9C699464}" srcOrd="0" destOrd="0" presId="urn:microsoft.com/office/officeart/2018/5/layout/CenteredIconLabelDescriptionList"/>
    <dgm:cxn modelId="{8CFB3E93-EFFB-43C0-A39D-F8AF7D4010C8}" srcId="{778F34B4-BC5F-432F-992E-92A21BE2D9E3}" destId="{3D7EC146-7F95-488B-A7DA-3BCB9D07EAC0}" srcOrd="0" destOrd="0" parTransId="{8EEA97A6-6D2B-483A-A2F3-086E662BC168}" sibTransId="{AEE14DBF-5647-42EA-822A-41D8AFF4E701}"/>
    <dgm:cxn modelId="{A4593DBF-A544-4DC7-B53C-A8D5D1B95D8A}" type="presOf" srcId="{3D7EC146-7F95-488B-A7DA-3BCB9D07EAC0}" destId="{20F9A668-BD8E-468B-BD14-775E2102D89E}" srcOrd="0" destOrd="0" presId="urn:microsoft.com/office/officeart/2018/5/layout/CenteredIconLabelDescriptionList"/>
    <dgm:cxn modelId="{D426FCDA-89F9-4982-B151-28CFFB184C01}" type="presOf" srcId="{778F34B4-BC5F-432F-992E-92A21BE2D9E3}" destId="{5A0B1C6F-0B69-4573-B415-A4C9E03A6655}" srcOrd="0" destOrd="0" presId="urn:microsoft.com/office/officeart/2018/5/layout/CenteredIconLabelDescriptionList"/>
    <dgm:cxn modelId="{27E8B4F3-D7D2-478E-8DD5-6EFA15E954D2}" type="presOf" srcId="{0300FA99-4B8D-4314-8265-9AF04DF3CC52}" destId="{9EF6AF31-3517-4B9A-9E5E-64483DF29D66}" srcOrd="0" destOrd="0" presId="urn:microsoft.com/office/officeart/2018/5/layout/CenteredIconLabelDescriptionList"/>
    <dgm:cxn modelId="{1CCF6BFF-5764-4072-A547-FE72C0B2F5A1}" srcId="{25618290-E774-4371-9599-B20AC64399E1}" destId="{0300FA99-4B8D-4314-8265-9AF04DF3CC52}" srcOrd="0" destOrd="0" parTransId="{EE539262-76C1-488A-914B-95D904F3E120}" sibTransId="{892AE40C-5005-4E69-8862-1C14100DE9C6}"/>
    <dgm:cxn modelId="{AE5BECEC-7CB2-4F30-B9BE-A59F8BC7506D}" type="presParOf" srcId="{CF19F7A0-0514-4C5A-A2DD-2ABC9C699464}" destId="{F70C2259-806A-4424-8707-AF817361818D}" srcOrd="0" destOrd="0" presId="urn:microsoft.com/office/officeart/2018/5/layout/CenteredIconLabelDescriptionList"/>
    <dgm:cxn modelId="{D2F2E919-5000-4C8E-92A1-289BC03B1C9D}" type="presParOf" srcId="{F70C2259-806A-4424-8707-AF817361818D}" destId="{909CC5B0-E793-4243-963D-48250A877455}" srcOrd="0" destOrd="0" presId="urn:microsoft.com/office/officeart/2018/5/layout/CenteredIconLabelDescriptionList"/>
    <dgm:cxn modelId="{A34BCC3D-5BAB-42E5-B2D0-F48AE26332D4}" type="presParOf" srcId="{F70C2259-806A-4424-8707-AF817361818D}" destId="{9D6BA978-0614-4BEF-8989-EEBDACA11767}" srcOrd="1" destOrd="0" presId="urn:microsoft.com/office/officeart/2018/5/layout/CenteredIconLabelDescriptionList"/>
    <dgm:cxn modelId="{25D8731F-E1DB-4581-9DDD-4FC9DDE227EE}" type="presParOf" srcId="{F70C2259-806A-4424-8707-AF817361818D}" destId="{9EF6AF31-3517-4B9A-9E5E-64483DF29D66}" srcOrd="2" destOrd="0" presId="urn:microsoft.com/office/officeart/2018/5/layout/CenteredIconLabelDescriptionList"/>
    <dgm:cxn modelId="{EE65D6FE-B26F-4627-A395-F29D8318634F}" type="presParOf" srcId="{F70C2259-806A-4424-8707-AF817361818D}" destId="{A90ECF41-99DF-410A-801F-F8C2B0A08DA4}" srcOrd="3" destOrd="0" presId="urn:microsoft.com/office/officeart/2018/5/layout/CenteredIconLabelDescriptionList"/>
    <dgm:cxn modelId="{2CD73B24-2433-4728-837A-2026D75EF60D}" type="presParOf" srcId="{F70C2259-806A-4424-8707-AF817361818D}" destId="{4544C6F8-56A0-4485-9750-39E7F444C985}" srcOrd="4" destOrd="0" presId="urn:microsoft.com/office/officeart/2018/5/layout/CenteredIconLabelDescriptionList"/>
    <dgm:cxn modelId="{E7084F28-6773-430D-AC0C-2B858E65C9E2}" type="presParOf" srcId="{CF19F7A0-0514-4C5A-A2DD-2ABC9C699464}" destId="{1114001B-E2CD-4420-AD39-4C75A6FB751B}" srcOrd="1" destOrd="0" presId="urn:microsoft.com/office/officeart/2018/5/layout/CenteredIconLabelDescriptionList"/>
    <dgm:cxn modelId="{2A570E8A-38CC-462F-948E-A9BC2FAA2887}" type="presParOf" srcId="{CF19F7A0-0514-4C5A-A2DD-2ABC9C699464}" destId="{EA320B93-4389-4C33-9615-F5EED7ECE883}" srcOrd="2" destOrd="0" presId="urn:microsoft.com/office/officeart/2018/5/layout/CenteredIconLabelDescriptionList"/>
    <dgm:cxn modelId="{46B2A4DF-5BA8-4C7C-8977-5ACB17E56637}" type="presParOf" srcId="{EA320B93-4389-4C33-9615-F5EED7ECE883}" destId="{382FE544-B3C1-4782-B800-4CE0583FA23D}" srcOrd="0" destOrd="0" presId="urn:microsoft.com/office/officeart/2018/5/layout/CenteredIconLabelDescriptionList"/>
    <dgm:cxn modelId="{ED88C444-B935-40B3-A3D0-476721523C7A}" type="presParOf" srcId="{EA320B93-4389-4C33-9615-F5EED7ECE883}" destId="{85A13984-7136-4A23-AC79-9FCF0BB7A9A7}" srcOrd="1" destOrd="0" presId="urn:microsoft.com/office/officeart/2018/5/layout/CenteredIconLabelDescriptionList"/>
    <dgm:cxn modelId="{B4F709AF-90DB-486A-A71C-0C7AE9457153}" type="presParOf" srcId="{EA320B93-4389-4C33-9615-F5EED7ECE883}" destId="{5A0B1C6F-0B69-4573-B415-A4C9E03A6655}" srcOrd="2" destOrd="0" presId="urn:microsoft.com/office/officeart/2018/5/layout/CenteredIconLabelDescriptionList"/>
    <dgm:cxn modelId="{00E9839E-1E7A-4657-956A-EFF0BB6F4A8C}" type="presParOf" srcId="{EA320B93-4389-4C33-9615-F5EED7ECE883}" destId="{FEA606A4-42E4-4570-8AD4-15059AB83718}" srcOrd="3" destOrd="0" presId="urn:microsoft.com/office/officeart/2018/5/layout/CenteredIconLabelDescriptionList"/>
    <dgm:cxn modelId="{BF2F0094-A9F7-49C1-B341-106834756A00}" type="presParOf" srcId="{EA320B93-4389-4C33-9615-F5EED7ECE883}" destId="{20F9A668-BD8E-468B-BD14-775E2102D89E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83E6D-D995-46AA-977E-C7B01E14F957}">
      <dsp:nvSpPr>
        <dsp:cNvPr id="0" name=""/>
        <dsp:cNvSpPr/>
      </dsp:nvSpPr>
      <dsp:spPr>
        <a:xfrm>
          <a:off x="1020487" y="1196617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FA02C-882A-43FC-8F80-726F5307B6FF}">
      <dsp:nvSpPr>
        <dsp:cNvPr id="0" name=""/>
        <dsp:cNvSpPr/>
      </dsp:nvSpPr>
      <dsp:spPr>
        <a:xfrm>
          <a:off x="393" y="2379378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1600" kern="1200"/>
            <a:t>At det er drevet på frivillighet (kveld – uforutsigbar)</a:t>
          </a:r>
          <a:endParaRPr lang="en-US" sz="1600" kern="1200"/>
        </a:p>
      </dsp:txBody>
      <dsp:txXfrm>
        <a:off x="393" y="2379378"/>
        <a:ext cx="3138750" cy="470812"/>
      </dsp:txXfrm>
    </dsp:sp>
    <dsp:sp modelId="{C2C52942-1A72-41B2-A557-D55CA2E78FAF}">
      <dsp:nvSpPr>
        <dsp:cNvPr id="0" name=""/>
        <dsp:cNvSpPr/>
      </dsp:nvSpPr>
      <dsp:spPr>
        <a:xfrm>
          <a:off x="3688425" y="2868333"/>
          <a:ext cx="3138750" cy="265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SINTEF og Oslo met</a:t>
          </a:r>
          <a:endParaRPr lang="en-US" sz="1200" kern="1200" dirty="0"/>
        </a:p>
      </dsp:txBody>
      <dsp:txXfrm>
        <a:off x="3688425" y="2868333"/>
        <a:ext cx="3138750" cy="265366"/>
      </dsp:txXfrm>
    </dsp:sp>
    <dsp:sp modelId="{D9A9A0DE-C732-4777-B228-F713E819F188}">
      <dsp:nvSpPr>
        <dsp:cNvPr id="0" name=""/>
        <dsp:cNvSpPr/>
      </dsp:nvSpPr>
      <dsp:spPr>
        <a:xfrm>
          <a:off x="4708518" y="1196617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D3137-CA7C-49FD-993A-4E895B5125A0}">
      <dsp:nvSpPr>
        <dsp:cNvPr id="0" name=""/>
        <dsp:cNvSpPr/>
      </dsp:nvSpPr>
      <dsp:spPr>
        <a:xfrm>
          <a:off x="3688425" y="2379378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1600" kern="1200"/>
            <a:t>Økonomi – ingen «eiere», driftskostnader</a:t>
          </a:r>
          <a:endParaRPr lang="en-US" sz="1600" kern="1200"/>
        </a:p>
      </dsp:txBody>
      <dsp:txXfrm>
        <a:off x="3688425" y="2379378"/>
        <a:ext cx="3138750" cy="470812"/>
      </dsp:txXfrm>
    </dsp:sp>
    <dsp:sp modelId="{8F533DD8-7BE5-4DA8-AA67-507E6E4B6F6D}">
      <dsp:nvSpPr>
        <dsp:cNvPr id="0" name=""/>
        <dsp:cNvSpPr/>
      </dsp:nvSpPr>
      <dsp:spPr>
        <a:xfrm>
          <a:off x="3688425" y="2889353"/>
          <a:ext cx="3138750" cy="265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641DE-08B2-425B-B903-DF48BDA1BFC7}">
      <dsp:nvSpPr>
        <dsp:cNvPr id="0" name=""/>
        <dsp:cNvSpPr/>
      </dsp:nvSpPr>
      <dsp:spPr>
        <a:xfrm>
          <a:off x="8396550" y="1196617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E6303-011B-4D81-952F-D8645147539E}">
      <dsp:nvSpPr>
        <dsp:cNvPr id="0" name=""/>
        <dsp:cNvSpPr/>
      </dsp:nvSpPr>
      <dsp:spPr>
        <a:xfrm>
          <a:off x="7376456" y="2379378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1600" kern="1200"/>
            <a:t>Få medlemmer og lite kjent tilbud. «Tynset tilbud»</a:t>
          </a:r>
          <a:endParaRPr lang="en-US" sz="1600" kern="1200"/>
        </a:p>
      </dsp:txBody>
      <dsp:txXfrm>
        <a:off x="7376456" y="2379378"/>
        <a:ext cx="3138750" cy="470812"/>
      </dsp:txXfrm>
    </dsp:sp>
    <dsp:sp modelId="{01159D04-0658-4B5B-A964-7A99477399AB}">
      <dsp:nvSpPr>
        <dsp:cNvPr id="0" name=""/>
        <dsp:cNvSpPr/>
      </dsp:nvSpPr>
      <dsp:spPr>
        <a:xfrm>
          <a:off x="7376456" y="2889353"/>
          <a:ext cx="3138750" cy="265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CC5B0-E793-4243-963D-48250A877455}">
      <dsp:nvSpPr>
        <dsp:cNvPr id="0" name=""/>
        <dsp:cNvSpPr/>
      </dsp:nvSpPr>
      <dsp:spPr>
        <a:xfrm>
          <a:off x="1963800" y="848595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6AF31-3517-4B9A-9E5E-64483DF29D66}">
      <dsp:nvSpPr>
        <dsp:cNvPr id="0" name=""/>
        <dsp:cNvSpPr/>
      </dsp:nvSpPr>
      <dsp:spPr>
        <a:xfrm>
          <a:off x="559800" y="247472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2300" kern="1200"/>
            <a:t>Eiere? Optimalt offentlig/privat – nonprofit</a:t>
          </a:r>
          <a:endParaRPr lang="en-US" sz="2300" kern="1200"/>
        </a:p>
      </dsp:txBody>
      <dsp:txXfrm>
        <a:off x="559800" y="2474724"/>
        <a:ext cx="4320000" cy="648000"/>
      </dsp:txXfrm>
    </dsp:sp>
    <dsp:sp modelId="{4544C6F8-56A0-4485-9750-39E7F444C985}">
      <dsp:nvSpPr>
        <dsp:cNvPr id="0" name=""/>
        <dsp:cNvSpPr/>
      </dsp:nvSpPr>
      <dsp:spPr>
        <a:xfrm>
          <a:off x="559800" y="3175807"/>
          <a:ext cx="4320000" cy="326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FE544-B3C1-4782-B800-4CE0583FA23D}">
      <dsp:nvSpPr>
        <dsp:cNvPr id="0" name=""/>
        <dsp:cNvSpPr/>
      </dsp:nvSpPr>
      <dsp:spPr>
        <a:xfrm>
          <a:off x="7039800" y="848595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B1C6F-0B69-4573-B415-A4C9E03A6655}">
      <dsp:nvSpPr>
        <dsp:cNvPr id="0" name=""/>
        <dsp:cNvSpPr/>
      </dsp:nvSpPr>
      <dsp:spPr>
        <a:xfrm>
          <a:off x="5635800" y="247472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2300" kern="1200"/>
            <a:t>Mobilt makerspace</a:t>
          </a:r>
          <a:endParaRPr lang="en-US" sz="2300" kern="1200"/>
        </a:p>
      </dsp:txBody>
      <dsp:txXfrm>
        <a:off x="5635800" y="2474724"/>
        <a:ext cx="4320000" cy="648000"/>
      </dsp:txXfrm>
    </dsp:sp>
    <dsp:sp modelId="{20F9A668-BD8E-468B-BD14-775E2102D89E}">
      <dsp:nvSpPr>
        <dsp:cNvPr id="0" name=""/>
        <dsp:cNvSpPr/>
      </dsp:nvSpPr>
      <dsp:spPr>
        <a:xfrm>
          <a:off x="5635800" y="3175807"/>
          <a:ext cx="4320000" cy="326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/>
            <a:t>2 årig satsning for testing og utvikling</a:t>
          </a:r>
          <a:endParaRPr lang="en-US" sz="1700" kern="1200"/>
        </a:p>
      </dsp:txBody>
      <dsp:txXfrm>
        <a:off x="5635800" y="3175807"/>
        <a:ext cx="4320000" cy="326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312975-CFDA-AB34-A261-8D90E0B5A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96C91AF-0D97-E2DF-5AD9-B9CBEAB1A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15D9A60-FC57-22BE-299E-279868073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647B-0F5B-CE44-A2CA-64C165000C68}" type="datetimeFigureOut">
              <a:rPr lang="nb-NO" smtClean="0"/>
              <a:t>05.02.2024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788AA74-8F7A-F25F-2854-6EB664F9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5918CFF-2360-4298-B059-72DE704F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38E8-ABAB-4A46-876D-46944B147B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918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7BC1F8-001A-235C-574D-1C4F63CA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72A099E-35FA-C128-8AA0-832E6B7E2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F87FEE9-E60B-A3AA-56EB-0424C7E6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647B-0F5B-CE44-A2CA-64C165000C68}" type="datetimeFigureOut">
              <a:rPr lang="nb-NO" smtClean="0"/>
              <a:t>05.02.2024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EAA8F9C-A053-A42D-4728-DA876A2D9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70F6E98-03AF-242A-E06B-84853CBE6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38E8-ABAB-4A46-876D-46944B147B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387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DF0159F-3F07-057D-F9C9-4327A564F5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B816C6B-2927-0C17-D0A7-D6C89AAC5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9AB9DB7-6031-60D7-8DF3-69AA5AE4E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647B-0F5B-CE44-A2CA-64C165000C68}" type="datetimeFigureOut">
              <a:rPr lang="nb-NO" smtClean="0"/>
              <a:t>05.02.2024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BEAB9D6-E94C-C5DF-6680-58508804E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B76247E-3588-7E1E-F107-7313ECB98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38E8-ABAB-4A46-876D-46944B147B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57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4A3959-703C-C813-D3B2-A24EBD90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B2E5F6-8783-0DF5-EF7B-98C1704AE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2107008-DD0E-29FE-05E2-B6F6C2D2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647B-0F5B-CE44-A2CA-64C165000C68}" type="datetimeFigureOut">
              <a:rPr lang="nb-NO" smtClean="0"/>
              <a:t>05.02.2024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832DCEE-B849-AFF1-B5A6-B3F737B8A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D00C1E4-3F41-5CDC-F968-93873F09A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38E8-ABAB-4A46-876D-46944B147B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448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D81072-B3FD-BB8E-5E63-F632A36CE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EF92DB2-A0B1-EC4C-CBBB-377F07D3A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76A5F2-20E8-0296-1C6E-8CAA57B99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647B-0F5B-CE44-A2CA-64C165000C68}" type="datetimeFigureOut">
              <a:rPr lang="nb-NO" smtClean="0"/>
              <a:t>05.02.2024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892133-6A8D-472A-6461-314155435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70536BE-85BD-FAD1-2FDA-0A9DA79C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38E8-ABAB-4A46-876D-46944B147B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107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7E314D-CCC6-1C25-DA8B-565832B91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847B3F-FF2C-4ACA-1E06-B20BBA684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697D077-A81E-639D-94DA-51B203BBA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5547F39-3850-162C-044A-91827D63B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647B-0F5B-CE44-A2CA-64C165000C68}" type="datetimeFigureOut">
              <a:rPr lang="nb-NO" smtClean="0"/>
              <a:t>05.02.2024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9542ACD-EBAD-43E2-CCCF-D83DB9098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7475A6B-6399-DE73-3F65-ADE55365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38E8-ABAB-4A46-876D-46944B147B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37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0B35F6-CEEA-0A75-2C02-D3F1194C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1A5321A-6B71-6A5D-3ACC-A47BF645F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AB51CC5-DD8E-8ECF-816A-375CDE292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12669B5-0633-70F8-D38C-AC79F545A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FA4262D-02BD-79C4-192B-1C6F727BF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FC9DE21-6F9F-B947-FC31-0C0134B67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647B-0F5B-CE44-A2CA-64C165000C68}" type="datetimeFigureOut">
              <a:rPr lang="nb-NO" smtClean="0"/>
              <a:t>05.02.2024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8A93E2D-AFB1-3877-D99E-9F6A1E41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73F6FB2-14E2-A9F0-E2D0-557925AB2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38E8-ABAB-4A46-876D-46944B147B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064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D9987A-40C8-CC0D-A8EA-BCE80869B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9216787-0C4C-C11F-C9B1-B3985F84D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647B-0F5B-CE44-A2CA-64C165000C68}" type="datetimeFigureOut">
              <a:rPr lang="nb-NO" smtClean="0"/>
              <a:t>05.02.2024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CDF3C08-CFFC-D0F9-C848-2FA952BC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4E58892-37CA-FE4D-642F-22F2638D7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38E8-ABAB-4A46-876D-46944B147B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197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CF31E7F-1D29-34BA-8977-7311A689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647B-0F5B-CE44-A2CA-64C165000C68}" type="datetimeFigureOut">
              <a:rPr lang="nb-NO" smtClean="0"/>
              <a:t>05.02.2024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95B7C05-1CC4-0CFE-8429-B4EDBD9B7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F8BE826-CF48-5353-EE88-F512161D6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38E8-ABAB-4A46-876D-46944B147B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73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B02FF7-A585-FE05-718D-6DB29312B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A2492E-8E79-0AC4-F75C-40C44ECD3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198BAF7-9A49-CCDD-FE98-DCBE255B6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ABC28E9-EDD1-8F15-7B80-5DAA172BE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647B-0F5B-CE44-A2CA-64C165000C68}" type="datetimeFigureOut">
              <a:rPr lang="nb-NO" smtClean="0"/>
              <a:t>05.02.2024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36BA9C0-F27C-22F4-CE53-98AECA220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3EAACC-ABE9-B1AA-F351-C684F7BFE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38E8-ABAB-4A46-876D-46944B147B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535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B7ABDE-D6CB-1DF9-7FE8-B3BE20D2F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A8D5C00-4C06-9F8C-7501-7DF7BD955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8F8F8A9-2FF3-72C2-7027-1BF451E91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2594BF2-077F-3271-0665-C9CF1221B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647B-0F5B-CE44-A2CA-64C165000C68}" type="datetimeFigureOut">
              <a:rPr lang="nb-NO" smtClean="0"/>
              <a:t>05.02.2024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82A9876-D222-B450-F66A-8E900615D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43A1B7C-9332-7BAE-9C08-7E74BE18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38E8-ABAB-4A46-876D-46944B147B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62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BF82E13-1815-82D1-0273-2426AE8E5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F44B216-08E6-3ACD-F03D-67698C173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F1DE4FD-BFA1-16A1-A2AA-F75D9E599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B647B-0F5B-CE44-A2CA-64C165000C68}" type="datetimeFigureOut">
              <a:rPr lang="nb-NO" smtClean="0"/>
              <a:t>05.02.2024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504300F-E01F-F922-E91A-7345422D59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A2C3608-3004-7716-164A-8153B3EE6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138E8-ABAB-4A46-876D-46944B147B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871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B398312-E671-BD8B-CCE0-1055B889A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nb-NO" dirty="0"/>
              <a:t>Tynset </a:t>
            </a:r>
            <a:r>
              <a:rPr lang="nb-NO" dirty="0" err="1"/>
              <a:t>makerspace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6E5C972-2676-670E-9B2A-88DEF95BB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nb-NO" dirty="0"/>
              <a:t>IPRNØ</a:t>
            </a:r>
            <a:endParaRPr lang="nb-NO"/>
          </a:p>
          <a:p>
            <a:pPr algn="r"/>
            <a:r>
              <a:rPr lang="nb-NO" dirty="0"/>
              <a:t>7. Februar 2024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2614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9F299FD9-23BD-9FEE-FF65-30D927E6AA2F}"/>
              </a:ext>
            </a:extLst>
          </p:cNvPr>
          <p:cNvSpPr/>
          <p:nvPr/>
        </p:nvSpPr>
        <p:spPr>
          <a:xfrm>
            <a:off x="1169275" y="469789"/>
            <a:ext cx="2091560" cy="18845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TMS Frivillig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F3EC7ED-E21F-B07E-481E-4FFE44754D69}"/>
              </a:ext>
            </a:extLst>
          </p:cNvPr>
          <p:cNvSpPr/>
          <p:nvPr/>
        </p:nvSpPr>
        <p:spPr>
          <a:xfrm>
            <a:off x="8360977" y="557979"/>
            <a:ext cx="2091560" cy="188452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TMS AS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3BE2AAA-469A-DA38-FC45-2EB70F5C17E2}"/>
              </a:ext>
            </a:extLst>
          </p:cNvPr>
          <p:cNvSpPr/>
          <p:nvPr/>
        </p:nvSpPr>
        <p:spPr>
          <a:xfrm>
            <a:off x="7725104" y="2869324"/>
            <a:ext cx="3005958" cy="55967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Proff styre (</a:t>
            </a:r>
            <a:r>
              <a:rPr lang="nb-NO" dirty="0" err="1"/>
              <a:t>off</a:t>
            </a:r>
            <a:r>
              <a:rPr lang="nb-NO" dirty="0"/>
              <a:t>/privat)</a:t>
            </a:r>
          </a:p>
          <a:p>
            <a:pPr algn="ctr"/>
            <a:r>
              <a:rPr lang="nb-NO" dirty="0"/>
              <a:t>+ Ansatte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7FA4417-A611-E5F3-6542-EB64C7BA7869}"/>
              </a:ext>
            </a:extLst>
          </p:cNvPr>
          <p:cNvSpPr/>
          <p:nvPr/>
        </p:nvSpPr>
        <p:spPr>
          <a:xfrm>
            <a:off x="4296103" y="639542"/>
            <a:ext cx="2756338" cy="26396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Digital kompetansegruppe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dirty="0"/>
              <a:t>Kurs innhold/type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dirty="0"/>
              <a:t>Utvikling i tiden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dirty="0"/>
              <a:t>Up to date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dirty="0"/>
              <a:t>Utstyr/maskiner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dirty="0"/>
              <a:t>Nettverk – Høyskoler/Sintef/</a:t>
            </a:r>
            <a:r>
              <a:rPr lang="nb-NO" dirty="0" err="1"/>
              <a:t>Priv</a:t>
            </a:r>
            <a:r>
              <a:rPr lang="nb-NO" dirty="0"/>
              <a:t>. næringsliv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45401EA-FF6E-FF9E-FF6A-A54E57449A5C}"/>
              </a:ext>
            </a:extLst>
          </p:cNvPr>
          <p:cNvSpPr/>
          <p:nvPr/>
        </p:nvSpPr>
        <p:spPr>
          <a:xfrm>
            <a:off x="4548352" y="3741683"/>
            <a:ext cx="1920766" cy="146778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Mobilt MS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690B01D-77B8-502A-4F4F-60998E753850}"/>
              </a:ext>
            </a:extLst>
          </p:cNvPr>
          <p:cNvSpPr/>
          <p:nvPr/>
        </p:nvSpPr>
        <p:spPr>
          <a:xfrm>
            <a:off x="1169275" y="3812792"/>
            <a:ext cx="1834056" cy="13255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Verksted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B43BF10-E34C-BE9F-4A57-F0B3193E22F7}"/>
              </a:ext>
            </a:extLst>
          </p:cNvPr>
          <p:cNvSpPr/>
          <p:nvPr/>
        </p:nvSpPr>
        <p:spPr>
          <a:xfrm>
            <a:off x="3662854" y="5875501"/>
            <a:ext cx="1347952" cy="40990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Skole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DA3E931-8C63-9B12-5DF0-3FD817524E25}"/>
              </a:ext>
            </a:extLst>
          </p:cNvPr>
          <p:cNvSpPr/>
          <p:nvPr/>
        </p:nvSpPr>
        <p:spPr>
          <a:xfrm>
            <a:off x="5325459" y="5875501"/>
            <a:ext cx="1347952" cy="40990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Næringsliv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72C46AB-554A-95C4-EF45-FAFC0D88E5A4}"/>
              </a:ext>
            </a:extLst>
          </p:cNvPr>
          <p:cNvSpPr/>
          <p:nvPr/>
        </p:nvSpPr>
        <p:spPr>
          <a:xfrm>
            <a:off x="532086" y="5875501"/>
            <a:ext cx="1347952" cy="409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Utstyrseier</a:t>
            </a:r>
          </a:p>
        </p:txBody>
      </p:sp>
    </p:spTree>
    <p:extLst>
      <p:ext uri="{BB962C8B-B14F-4D97-AF65-F5344CB8AC3E}">
        <p14:creationId xmlns:p14="http://schemas.microsoft.com/office/powerpoint/2010/main" val="1618824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24CAE9CB-7C90-DFBA-2ADE-5DA60670B769}"/>
              </a:ext>
            </a:extLst>
          </p:cNvPr>
          <p:cNvSpPr/>
          <p:nvPr/>
        </p:nvSpPr>
        <p:spPr>
          <a:xfrm>
            <a:off x="1169275" y="469789"/>
            <a:ext cx="2091560" cy="18845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TMS Frivillig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6962A2A-EA1B-AF76-E818-A56FBB8A63D9}"/>
              </a:ext>
            </a:extLst>
          </p:cNvPr>
          <p:cNvSpPr/>
          <p:nvPr/>
        </p:nvSpPr>
        <p:spPr>
          <a:xfrm>
            <a:off x="8360977" y="557979"/>
            <a:ext cx="2091560" cy="188452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TMS AS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603F1C8-89D9-9E34-CFD9-54AFB9D1C488}"/>
              </a:ext>
            </a:extLst>
          </p:cNvPr>
          <p:cNvSpPr/>
          <p:nvPr/>
        </p:nvSpPr>
        <p:spPr>
          <a:xfrm>
            <a:off x="7725104" y="2869324"/>
            <a:ext cx="3005958" cy="55967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Proff styre (</a:t>
            </a:r>
            <a:r>
              <a:rPr lang="nb-NO" dirty="0" err="1"/>
              <a:t>off</a:t>
            </a:r>
            <a:r>
              <a:rPr lang="nb-NO" dirty="0"/>
              <a:t>/privat)</a:t>
            </a:r>
          </a:p>
          <a:p>
            <a:pPr algn="ctr"/>
            <a:r>
              <a:rPr lang="nb-NO" dirty="0"/>
              <a:t>+ Ansatte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411A666-F782-EC13-26AC-22979B9CD10E}"/>
              </a:ext>
            </a:extLst>
          </p:cNvPr>
          <p:cNvSpPr/>
          <p:nvPr/>
        </p:nvSpPr>
        <p:spPr>
          <a:xfrm>
            <a:off x="4296103" y="639542"/>
            <a:ext cx="2756338" cy="26396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Digital kompetansegruppe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dirty="0"/>
              <a:t>Kurs innhold/type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dirty="0"/>
              <a:t>Utvikling i tiden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dirty="0"/>
              <a:t>Up to date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dirty="0"/>
              <a:t>Utstyr/maskiner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dirty="0"/>
              <a:t>Nettverk – Høyskoler/Sintef/</a:t>
            </a:r>
            <a:r>
              <a:rPr lang="nb-NO" dirty="0" err="1"/>
              <a:t>Priv</a:t>
            </a:r>
            <a:r>
              <a:rPr lang="nb-NO" dirty="0"/>
              <a:t>. næringsliv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E9DA570-E165-FD37-D33B-586711E7B099}"/>
              </a:ext>
            </a:extLst>
          </p:cNvPr>
          <p:cNvSpPr/>
          <p:nvPr/>
        </p:nvSpPr>
        <p:spPr>
          <a:xfrm>
            <a:off x="8446374" y="3741683"/>
            <a:ext cx="1920765" cy="157288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Teknolab</a:t>
            </a:r>
            <a:endParaRPr lang="nb-NO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6E25675-4868-A7CF-6EBD-6FCD354E2E1D}"/>
              </a:ext>
            </a:extLst>
          </p:cNvPr>
          <p:cNvSpPr/>
          <p:nvPr/>
        </p:nvSpPr>
        <p:spPr>
          <a:xfrm>
            <a:off x="4548352" y="3741683"/>
            <a:ext cx="1920766" cy="146778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Mobilt MS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BBF7FFF-FEF6-1D41-69C0-7D5D39B45085}"/>
              </a:ext>
            </a:extLst>
          </p:cNvPr>
          <p:cNvSpPr/>
          <p:nvPr/>
        </p:nvSpPr>
        <p:spPr>
          <a:xfrm>
            <a:off x="1169275" y="3812792"/>
            <a:ext cx="1834056" cy="13255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Verksted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99F8851-055E-D7FF-637B-03D56201091B}"/>
              </a:ext>
            </a:extLst>
          </p:cNvPr>
          <p:cNvSpPr/>
          <p:nvPr/>
        </p:nvSpPr>
        <p:spPr>
          <a:xfrm>
            <a:off x="3662854" y="5875501"/>
            <a:ext cx="1347952" cy="40990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Skole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345B1AB-B823-1702-40FB-B4D2E2A2DA0D}"/>
              </a:ext>
            </a:extLst>
          </p:cNvPr>
          <p:cNvSpPr/>
          <p:nvPr/>
        </p:nvSpPr>
        <p:spPr>
          <a:xfrm>
            <a:off x="5325459" y="5875501"/>
            <a:ext cx="1347952" cy="40990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Næringsliv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E8704F8-AAA0-BE26-7A85-4811C83C5938}"/>
              </a:ext>
            </a:extLst>
          </p:cNvPr>
          <p:cNvSpPr/>
          <p:nvPr/>
        </p:nvSpPr>
        <p:spPr>
          <a:xfrm>
            <a:off x="6988064" y="5890117"/>
            <a:ext cx="1506922" cy="40990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VGS/høyskole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C6B4E97-487E-82F6-C7E3-BF6556A0E2F3}"/>
              </a:ext>
            </a:extLst>
          </p:cNvPr>
          <p:cNvSpPr/>
          <p:nvPr/>
        </p:nvSpPr>
        <p:spPr>
          <a:xfrm>
            <a:off x="8671033" y="5890117"/>
            <a:ext cx="1347952" cy="40990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Privat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CF435D1-D33A-4EE1-54E9-D2DF93ADE253}"/>
              </a:ext>
            </a:extLst>
          </p:cNvPr>
          <p:cNvSpPr/>
          <p:nvPr/>
        </p:nvSpPr>
        <p:spPr>
          <a:xfrm>
            <a:off x="10195032" y="5890117"/>
            <a:ext cx="1347952" cy="40990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Skole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167EF1F-717F-14F1-2D50-6FAACD2C199B}"/>
              </a:ext>
            </a:extLst>
          </p:cNvPr>
          <p:cNvSpPr/>
          <p:nvPr/>
        </p:nvSpPr>
        <p:spPr>
          <a:xfrm>
            <a:off x="532086" y="5875501"/>
            <a:ext cx="1347952" cy="409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Utstyrseier</a:t>
            </a:r>
          </a:p>
        </p:txBody>
      </p:sp>
    </p:spTree>
    <p:extLst>
      <p:ext uri="{BB962C8B-B14F-4D97-AF65-F5344CB8AC3E}">
        <p14:creationId xmlns:p14="http://schemas.microsoft.com/office/powerpoint/2010/main" val="2039194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0EFBB9-E4D0-B505-A804-B764E2ACE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Økonomi/budsjett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E4223F-2914-21D9-4845-ABEFD3172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l" rtl="0" fontAlgn="base">
              <a:buNone/>
            </a:pPr>
            <a:r>
              <a:rPr lang="nb-NO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Budsjett </a:t>
            </a:r>
            <a:r>
              <a:rPr lang="nb-NO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						</a:t>
            </a:r>
            <a:r>
              <a:rPr lang="nb-NO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2024 		2025 </a:t>
            </a:r>
            <a:endParaRPr lang="nb-NO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nb-NO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Kostnader </a:t>
            </a:r>
            <a:endParaRPr lang="nb-NO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nb-NO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Lønnskostnader – 1 årsverk					1.000.000,- 	1.000.000,- 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nb-NO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Mobilt </a:t>
            </a:r>
            <a:r>
              <a:rPr lang="nb-NO" sz="2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makersspace</a:t>
            </a:r>
            <a:r>
              <a:rPr lang="nb-NO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   						150.000,-    		150.000,-  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nb-NO" sz="28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Husleie, driftskostnader  					500.000,-   		500.000,- </a:t>
            </a:r>
            <a:endParaRPr lang="nb-NO" b="0" i="0" u="sng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nb-NO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Totalt 							1.650.000,-		1.650.000,- </a:t>
            </a:r>
            <a:endParaRPr lang="nb-NO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nb-NO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nb-NO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nb-NO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Finansiering </a:t>
            </a:r>
            <a:endParaRPr lang="nb-NO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nb-NO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Kommuner (hvorav Tynset største andel)   				 650.000,-     	650.000,- 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nb-NO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IPRNØ                       						150.000,-    		150.000,- 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nb-NO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Medlemsavtaler, kursavgifter mm    				150.000,-     	150.000,- 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nb-NO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Næringsliv    						450.000,-     	450.000,- 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nb-NO" sz="28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Tilskudd produktutvikling (Innlandet FK) 				250.000,-     	250.000,- </a:t>
            </a:r>
            <a:endParaRPr lang="nb-NO" b="0" i="0" u="sng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nb-NO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Totalt 							1.650.000,- 	1.650.000,- </a:t>
            </a:r>
            <a:endParaRPr lang="nb-NO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nb-NO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nb-NO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7727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lassholder for innhold 4" descr="Et bilde som inneholder klær, Menneskeansikt, utendørs, kvinne&#10;&#10;Automatisk generert beskrivelse">
            <a:extLst>
              <a:ext uri="{FF2B5EF4-FFF2-40B4-BE49-F238E27FC236}">
                <a16:creationId xmlns:a16="http://schemas.microsoft.com/office/drawing/2014/main" id="{81E2B800-F3D0-2806-6C85-5200ADEAF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4262" y="228600"/>
            <a:ext cx="69272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52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89BF122-677B-A5CE-672C-A2E6EDA9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nb-NO">
                <a:solidFill>
                  <a:srgbClr val="FFFFFF"/>
                </a:solidFill>
              </a:rPr>
              <a:t>Diskusjon og uavklarte ting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12EFCB78-ADC0-4741-F58F-014FB7D157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228950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00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97F0F01-568C-F266-873A-51B80BD3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Hva er et makerspace?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AEAF60-8254-FDFD-C1F7-D64C9BB94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b-NO" dirty="0"/>
              <a:t>Skaperverksted</a:t>
            </a:r>
          </a:p>
          <a:p>
            <a:r>
              <a:rPr lang="nb-NO" dirty="0"/>
              <a:t>Fremmer kreativitet, utforskertrang og tverrfaglig samarbeid</a:t>
            </a:r>
          </a:p>
          <a:p>
            <a:r>
              <a:rPr lang="nb-NO" dirty="0"/>
              <a:t>Møteplass for barn, unge og voksne</a:t>
            </a:r>
          </a:p>
          <a:p>
            <a:r>
              <a:rPr lang="nb-NO" dirty="0"/>
              <a:t>Et fellesskap for samarbeid og deling</a:t>
            </a:r>
          </a:p>
          <a:p>
            <a:r>
              <a:rPr lang="nb-NO" dirty="0"/>
              <a:t>Kurs, </a:t>
            </a:r>
            <a:r>
              <a:rPr lang="nb-NO" dirty="0" err="1"/>
              <a:t>techno</a:t>
            </a:r>
            <a:r>
              <a:rPr lang="nb-NO" dirty="0"/>
              <a:t>-lab og verksted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780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0421C97-7AED-C1AC-5E3D-DCE6C7AB5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Hva er Tynset makerspace i dag?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158320-6477-FBCD-C746-566B3999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b-NO" dirty="0"/>
              <a:t>Lokalisert midt i Tynset sentrum hos ALTI 225kvm</a:t>
            </a:r>
          </a:p>
          <a:p>
            <a:r>
              <a:rPr lang="nb-NO">
                <a:latin typeface="Calibri" panose="020F0502020204030204" pitchFamily="34" charset="0"/>
              </a:rPr>
              <a:t>Av a</a:t>
            </a:r>
            <a:r>
              <a:rPr lang="nb-NO" b="0" i="0">
                <a:effectLst/>
                <a:latin typeface="Calibri" panose="020F0502020204030204" pitchFamily="34" charset="0"/>
              </a:rPr>
              <a:t>ktiviteter og utstyr kan vi nevne; elektronikk, programvare, bygge </a:t>
            </a:r>
            <a:r>
              <a:rPr lang="nb-NO" b="0" i="0" err="1">
                <a:effectLst/>
                <a:latin typeface="Calibri" panose="020F0502020204030204" pitchFamily="34" charset="0"/>
              </a:rPr>
              <a:t>treprodukter</a:t>
            </a:r>
            <a:r>
              <a:rPr lang="nb-NO" b="0" i="0">
                <a:effectLst/>
                <a:latin typeface="Calibri" panose="020F0502020204030204" pitchFamily="34" charset="0"/>
              </a:rPr>
              <a:t>, sy tekstil, jobbe med sensorer, </a:t>
            </a:r>
            <a:r>
              <a:rPr lang="nb-NO" b="0" i="0" err="1">
                <a:effectLst/>
                <a:latin typeface="Calibri" panose="020F0502020204030204" pitchFamily="34" charset="0"/>
              </a:rPr>
              <a:t>roboter</a:t>
            </a:r>
            <a:r>
              <a:rPr lang="nb-NO" b="0" i="0">
                <a:effectLst/>
                <a:latin typeface="Calibri" panose="020F0502020204030204" pitchFamily="34" charset="0"/>
              </a:rPr>
              <a:t>, lyd og bilde, designe smykker, 3D </a:t>
            </a:r>
            <a:r>
              <a:rPr lang="nb-NO" b="0" i="0" err="1">
                <a:effectLst/>
                <a:latin typeface="Calibri" panose="020F0502020204030204" pitchFamily="34" charset="0"/>
              </a:rPr>
              <a:t>printing</a:t>
            </a:r>
            <a:r>
              <a:rPr lang="nb-NO" b="0" i="0">
                <a:effectLst/>
                <a:latin typeface="Calibri" panose="020F0502020204030204" pitchFamily="34" charset="0"/>
              </a:rPr>
              <a:t>, trykkes vinyl, jobbes ved VR og AR, laserkutter og </a:t>
            </a:r>
            <a:r>
              <a:rPr lang="nb-NO" b="0" i="0" err="1">
                <a:effectLst/>
                <a:latin typeface="Calibri" panose="020F0502020204030204" pitchFamily="34" charset="0"/>
              </a:rPr>
              <a:t>cnc</a:t>
            </a:r>
            <a:r>
              <a:rPr lang="nb-NO" b="0" i="0">
                <a:effectLst/>
                <a:latin typeface="Calibri" panose="020F0502020204030204" pitchFamily="34" charset="0"/>
              </a:rPr>
              <a:t>-fres og mye, mye mer</a:t>
            </a:r>
          </a:p>
          <a:p>
            <a:r>
              <a:rPr lang="nb-NO">
                <a:latin typeface="Calibri" panose="020F0502020204030204" pitchFamily="34" charset="0"/>
              </a:rPr>
              <a:t>Verkstedkvelder hver mandag og </a:t>
            </a:r>
            <a:r>
              <a:rPr lang="nb-NO" err="1">
                <a:latin typeface="Calibri" panose="020F0502020204030204" pitchFamily="34" charset="0"/>
              </a:rPr>
              <a:t>teknolab</a:t>
            </a:r>
            <a:r>
              <a:rPr lang="nb-NO">
                <a:latin typeface="Calibri" panose="020F0502020204030204" pitchFamily="34" charset="0"/>
              </a:rPr>
              <a:t> hver onsdag kveld </a:t>
            </a:r>
            <a:endParaRPr lang="nb-NO" b="0" i="0">
              <a:effectLst/>
              <a:latin typeface="Calibri" panose="020F0502020204030204" pitchFamily="34" charset="0"/>
            </a:endParaRPr>
          </a:p>
          <a:p>
            <a:r>
              <a:rPr lang="nb-NO">
                <a:latin typeface="Calibri" panose="020F0502020204030204" pitchFamily="34" charset="0"/>
              </a:rPr>
              <a:t>Frivillighet drevet av </a:t>
            </a:r>
            <a:r>
              <a:rPr lang="nb-NO" err="1">
                <a:latin typeface="Calibri" panose="020F0502020204030204" pitchFamily="34" charset="0"/>
              </a:rPr>
              <a:t>hobbister</a:t>
            </a:r>
            <a:r>
              <a:rPr lang="nb-NO">
                <a:latin typeface="Calibri" panose="020F0502020204030204" pitchFamily="34" charset="0"/>
              </a:rPr>
              <a:t> med interesse for teknologi</a:t>
            </a:r>
          </a:p>
          <a:p>
            <a:endParaRPr lang="nb-NO">
              <a:latin typeface="Calibri" panose="020F050202020403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186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8BFB293-7826-0923-D4C7-81852339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nb-NO">
                <a:solidFill>
                  <a:srgbClr val="FFFFFF"/>
                </a:solidFill>
              </a:rPr>
              <a:t>Utfordringer i dag?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1F923E77-D2A3-038B-544C-749EC2C65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937145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512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E85A2DC-5CD8-9965-CB0E-102AB24E6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Tynset makerspace i morgen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E3DC0B-4A67-18CA-0E4E-484ED2493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rtl="0" fontAlgn="base"/>
            <a:r>
              <a:rPr lang="nb-NO" sz="2000" b="0" i="0">
                <a:effectLst/>
                <a:latin typeface="Calibri" panose="020F0502020204030204" pitchFamily="34" charset="0"/>
              </a:rPr>
              <a:t>Digital kompetanse blir mer og mer viktig i fremtiden  </a:t>
            </a:r>
            <a:endParaRPr lang="nb-NO" sz="2000" b="0" i="0">
              <a:effectLst/>
              <a:latin typeface="Segoe UI" panose="020B0502040204020203" pitchFamily="34" charset="0"/>
            </a:endParaRPr>
          </a:p>
          <a:p>
            <a:pPr rtl="0" fontAlgn="base"/>
            <a:r>
              <a:rPr lang="nb-NO" sz="2000" b="0" i="0">
                <a:effectLst/>
                <a:latin typeface="Calibri" panose="020F0502020204030204" pitchFamily="34" charset="0"/>
              </a:rPr>
              <a:t>For å møte morgendagens digitale løsninger må vi starte med de yngste</a:t>
            </a:r>
            <a:endParaRPr lang="nb-NO" sz="2000" b="0" i="0">
              <a:effectLst/>
              <a:latin typeface="Segoe UI" panose="020B0502040204020203" pitchFamily="34" charset="0"/>
            </a:endParaRPr>
          </a:p>
          <a:p>
            <a:pPr rtl="0" fontAlgn="base"/>
            <a:r>
              <a:rPr lang="nb-NO" sz="2000" b="0" i="0">
                <a:effectLst/>
                <a:latin typeface="Calibri" panose="020F0502020204030204" pitchFamily="34" charset="0"/>
              </a:rPr>
              <a:t>Digital hverdag - At vår neste generasjon står klar og er uredd og åpen i møte med morgendagens teknologi</a:t>
            </a:r>
            <a:endParaRPr lang="nb-NO" sz="2000" b="0" i="0"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nb-NO" sz="2000" b="0" i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2000" b="0" i="1">
                <a:effectLst/>
                <a:latin typeface="Calibri" panose="020F0502020204030204" pitchFamily="34" charset="0"/>
              </a:rPr>
              <a:t>Vi ønsker spesielt å åpne døren til en verden av utforskning og skaperlyst hos barn og unge. Gjennom </a:t>
            </a:r>
            <a:r>
              <a:rPr lang="nb-NO" sz="2000" b="0" i="1" err="1">
                <a:effectLst/>
                <a:latin typeface="Calibri" panose="020F0502020204030204" pitchFamily="34" charset="0"/>
              </a:rPr>
              <a:t>Makerspace</a:t>
            </a:r>
            <a:r>
              <a:rPr lang="nb-NO" sz="2000" b="0" i="1">
                <a:effectLst/>
                <a:latin typeface="Calibri" panose="020F0502020204030204" pitchFamily="34" charset="0"/>
              </a:rPr>
              <a:t> får man tilgang til spennende workshops og aktiviteter designet for å vekke nysgjerrighet og utvikle praktiske ferdigheter. La barna oppdage gleden ved å skape gjennom lek og læring. </a:t>
            </a:r>
            <a:endParaRPr lang="nb-NO" sz="2000" i="1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8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CCB6A9F-4FBD-F2BD-FF3A-21BC3FE7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For å lykkes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457AD09-1209-2155-2A56-D8F50A7FF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b-NO" dirty="0"/>
              <a:t>Minimum 1 årsverk som arbeider med innhold og utvikling</a:t>
            </a:r>
          </a:p>
          <a:p>
            <a:r>
              <a:rPr lang="nb-NO" dirty="0"/>
              <a:t>Kompetansenettverk</a:t>
            </a:r>
          </a:p>
          <a:p>
            <a:r>
              <a:rPr lang="nb-NO" dirty="0"/>
              <a:t>Offentlig</a:t>
            </a:r>
          </a:p>
          <a:p>
            <a:pPr lvl="1"/>
            <a:r>
              <a:rPr lang="nb-NO" dirty="0"/>
              <a:t>Mobilt </a:t>
            </a:r>
            <a:r>
              <a:rPr lang="nb-NO" dirty="0" err="1"/>
              <a:t>makerspace</a:t>
            </a:r>
            <a:r>
              <a:rPr lang="nb-NO" dirty="0"/>
              <a:t> – vi tar </a:t>
            </a:r>
            <a:r>
              <a:rPr lang="nb-NO" dirty="0" err="1"/>
              <a:t>makerspacet</a:t>
            </a:r>
            <a:r>
              <a:rPr lang="nb-NO" dirty="0"/>
              <a:t> ut til skolene!</a:t>
            </a:r>
          </a:p>
          <a:p>
            <a:pPr lvl="1"/>
            <a:r>
              <a:rPr lang="nb-NO" dirty="0"/>
              <a:t>Verksted kveld på Tynset</a:t>
            </a:r>
          </a:p>
          <a:p>
            <a:pPr lvl="1"/>
            <a:endParaRPr lang="nb-NO" dirty="0"/>
          </a:p>
          <a:p>
            <a:r>
              <a:rPr lang="nb-NO" dirty="0"/>
              <a:t>Privat/næringsliv</a:t>
            </a:r>
          </a:p>
          <a:p>
            <a:pPr lvl="1"/>
            <a:r>
              <a:rPr lang="nb-NO" dirty="0"/>
              <a:t>Teknolaben</a:t>
            </a:r>
          </a:p>
          <a:p>
            <a:pPr lvl="1"/>
            <a:r>
              <a:rPr lang="nb-NO" dirty="0"/>
              <a:t>Kurs – verksted</a:t>
            </a:r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8045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96735DC7-2588-A47F-D7BA-BE085C4AC885}"/>
              </a:ext>
            </a:extLst>
          </p:cNvPr>
          <p:cNvSpPr/>
          <p:nvPr/>
        </p:nvSpPr>
        <p:spPr>
          <a:xfrm>
            <a:off x="1169275" y="469789"/>
            <a:ext cx="2091560" cy="18845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TMS Frivillig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A1E4F63-ED5E-715E-9A18-F12BF84CACD7}"/>
              </a:ext>
            </a:extLst>
          </p:cNvPr>
          <p:cNvSpPr/>
          <p:nvPr/>
        </p:nvSpPr>
        <p:spPr>
          <a:xfrm>
            <a:off x="1169275" y="3812792"/>
            <a:ext cx="1834056" cy="13255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Verksted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54DA1F9C-FD66-806D-58A2-8583D5A0CF3A}"/>
              </a:ext>
            </a:extLst>
          </p:cNvPr>
          <p:cNvSpPr/>
          <p:nvPr/>
        </p:nvSpPr>
        <p:spPr>
          <a:xfrm>
            <a:off x="532086" y="5875501"/>
            <a:ext cx="1347952" cy="409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Utstyrseier</a:t>
            </a:r>
          </a:p>
        </p:txBody>
      </p:sp>
    </p:spTree>
    <p:extLst>
      <p:ext uri="{BB962C8B-B14F-4D97-AF65-F5344CB8AC3E}">
        <p14:creationId xmlns:p14="http://schemas.microsoft.com/office/powerpoint/2010/main" val="1914199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72C26777-1B6B-E8D1-47CB-92F7CB9AE8A4}"/>
              </a:ext>
            </a:extLst>
          </p:cNvPr>
          <p:cNvSpPr/>
          <p:nvPr/>
        </p:nvSpPr>
        <p:spPr>
          <a:xfrm>
            <a:off x="1169275" y="469789"/>
            <a:ext cx="2091560" cy="18845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TMS Frivillig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35E821F-1E9A-ACFC-699B-2FD969BCF1A6}"/>
              </a:ext>
            </a:extLst>
          </p:cNvPr>
          <p:cNvSpPr/>
          <p:nvPr/>
        </p:nvSpPr>
        <p:spPr>
          <a:xfrm>
            <a:off x="8360977" y="557979"/>
            <a:ext cx="2091560" cy="188452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TMS AS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A449B25-A172-453B-DA28-8A7D245FBDC7}"/>
              </a:ext>
            </a:extLst>
          </p:cNvPr>
          <p:cNvSpPr/>
          <p:nvPr/>
        </p:nvSpPr>
        <p:spPr>
          <a:xfrm>
            <a:off x="7725104" y="2869324"/>
            <a:ext cx="3005958" cy="55967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Proff styre (</a:t>
            </a:r>
            <a:r>
              <a:rPr lang="nb-NO" dirty="0" err="1"/>
              <a:t>off</a:t>
            </a:r>
            <a:r>
              <a:rPr lang="nb-NO" dirty="0"/>
              <a:t>/privat)</a:t>
            </a:r>
          </a:p>
          <a:p>
            <a:pPr algn="ctr"/>
            <a:r>
              <a:rPr lang="nb-NO" dirty="0"/>
              <a:t>+ Ansatte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B05ED3F-244C-2E99-7702-BC004FDBFE60}"/>
              </a:ext>
            </a:extLst>
          </p:cNvPr>
          <p:cNvSpPr/>
          <p:nvPr/>
        </p:nvSpPr>
        <p:spPr>
          <a:xfrm>
            <a:off x="1169275" y="3812792"/>
            <a:ext cx="1834056" cy="13255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Verksted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0B3CE8D-4FB7-D28B-84AE-80522638BFD4}"/>
              </a:ext>
            </a:extLst>
          </p:cNvPr>
          <p:cNvSpPr/>
          <p:nvPr/>
        </p:nvSpPr>
        <p:spPr>
          <a:xfrm>
            <a:off x="532086" y="5875501"/>
            <a:ext cx="1347952" cy="409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Utstyrseier</a:t>
            </a:r>
          </a:p>
        </p:txBody>
      </p:sp>
    </p:spTree>
    <p:extLst>
      <p:ext uri="{BB962C8B-B14F-4D97-AF65-F5344CB8AC3E}">
        <p14:creationId xmlns:p14="http://schemas.microsoft.com/office/powerpoint/2010/main" val="4070568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91E078FD-008B-F090-3B27-66D014857E91}"/>
              </a:ext>
            </a:extLst>
          </p:cNvPr>
          <p:cNvSpPr/>
          <p:nvPr/>
        </p:nvSpPr>
        <p:spPr>
          <a:xfrm>
            <a:off x="1169275" y="469789"/>
            <a:ext cx="2091560" cy="18845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TMS Frivillig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4E49659-2DAC-CAED-3A7D-B52C4EFC6A6E}"/>
              </a:ext>
            </a:extLst>
          </p:cNvPr>
          <p:cNvSpPr/>
          <p:nvPr/>
        </p:nvSpPr>
        <p:spPr>
          <a:xfrm>
            <a:off x="8360977" y="557979"/>
            <a:ext cx="2091560" cy="188452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TMS AS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DA74725-E0B0-A391-2309-C143EFBDA9BA}"/>
              </a:ext>
            </a:extLst>
          </p:cNvPr>
          <p:cNvSpPr/>
          <p:nvPr/>
        </p:nvSpPr>
        <p:spPr>
          <a:xfrm>
            <a:off x="7725104" y="2869324"/>
            <a:ext cx="3005958" cy="55967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Proff styre (</a:t>
            </a:r>
            <a:r>
              <a:rPr lang="nb-NO" dirty="0" err="1"/>
              <a:t>off</a:t>
            </a:r>
            <a:r>
              <a:rPr lang="nb-NO" dirty="0"/>
              <a:t>/privat)</a:t>
            </a:r>
          </a:p>
          <a:p>
            <a:pPr algn="ctr"/>
            <a:r>
              <a:rPr lang="nb-NO" dirty="0"/>
              <a:t>+ Ansatte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305034B-7659-44D4-BD34-AEE3A7F60B19}"/>
              </a:ext>
            </a:extLst>
          </p:cNvPr>
          <p:cNvSpPr/>
          <p:nvPr/>
        </p:nvSpPr>
        <p:spPr>
          <a:xfrm>
            <a:off x="4296103" y="639542"/>
            <a:ext cx="2756338" cy="26396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Digital kompetansegruppe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dirty="0"/>
              <a:t>Kurs innhold/type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dirty="0"/>
              <a:t>Utvikling i tiden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dirty="0"/>
              <a:t>Up to date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dirty="0"/>
              <a:t>Utstyr/maskiner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dirty="0"/>
              <a:t>Nettverk – Høyskoler/Sintef/</a:t>
            </a:r>
            <a:r>
              <a:rPr lang="nb-NO" dirty="0" err="1"/>
              <a:t>Priv</a:t>
            </a:r>
            <a:r>
              <a:rPr lang="nb-NO" dirty="0"/>
              <a:t>. næringsliv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666C212-2EC8-872E-24E0-8E228B76C099}"/>
              </a:ext>
            </a:extLst>
          </p:cNvPr>
          <p:cNvSpPr/>
          <p:nvPr/>
        </p:nvSpPr>
        <p:spPr>
          <a:xfrm>
            <a:off x="1169275" y="3812792"/>
            <a:ext cx="1834056" cy="13255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Verksted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F546624-1992-025A-E79D-9EE5A45DCF6A}"/>
              </a:ext>
            </a:extLst>
          </p:cNvPr>
          <p:cNvSpPr/>
          <p:nvPr/>
        </p:nvSpPr>
        <p:spPr>
          <a:xfrm>
            <a:off x="532086" y="5875501"/>
            <a:ext cx="1347952" cy="409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Utstyrseier</a:t>
            </a:r>
          </a:p>
        </p:txBody>
      </p:sp>
    </p:spTree>
    <p:extLst>
      <p:ext uri="{BB962C8B-B14F-4D97-AF65-F5344CB8AC3E}">
        <p14:creationId xmlns:p14="http://schemas.microsoft.com/office/powerpoint/2010/main" val="4249742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5c8daa-4bb4-40e3-8d01-a773b59ef2b5">
      <Terms xmlns="http://schemas.microsoft.com/office/infopath/2007/PartnerControls"/>
    </lcf76f155ced4ddcb4097134ff3c332f>
    <TaxCatchAll xmlns="86b5acbe-7d1b-495d-b9aa-02e167c49ca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10F962281BE245A14A17684A72F36D" ma:contentTypeVersion="18" ma:contentTypeDescription="Opprett et nytt dokument." ma:contentTypeScope="" ma:versionID="615311cfb4797b84f113f9e5c9d9fd57">
  <xsd:schema xmlns:xsd="http://www.w3.org/2001/XMLSchema" xmlns:xs="http://www.w3.org/2001/XMLSchema" xmlns:p="http://schemas.microsoft.com/office/2006/metadata/properties" xmlns:ns2="6e5c8daa-4bb4-40e3-8d01-a773b59ef2b5" xmlns:ns3="86b5acbe-7d1b-495d-b9aa-02e167c49ca3" targetNamespace="http://schemas.microsoft.com/office/2006/metadata/properties" ma:root="true" ma:fieldsID="360aa2a55e7b34cf9df94c5f054ad451" ns2:_="" ns3:_="">
    <xsd:import namespace="6e5c8daa-4bb4-40e3-8d01-a773b59ef2b5"/>
    <xsd:import namespace="86b5acbe-7d1b-495d-b9aa-02e167c49c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c8daa-4bb4-40e3-8d01-a773b59ef2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4ae474a6-9c68-42b1-bda8-82d7049f37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b5acbe-7d1b-495d-b9aa-02e167c49ca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a83ee7a-64b6-401b-9ee2-095c22295275}" ma:internalName="TaxCatchAll" ma:showField="CatchAllData" ma:web="86b5acbe-7d1b-495d-b9aa-02e167c49c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601A31-86A4-4559-9803-4A74820A32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5CAC35-8FD6-4F8F-9C59-2070D9B472D6}">
  <ds:schemaRefs>
    <ds:schemaRef ds:uri="6e5c8daa-4bb4-40e3-8d01-a773b59ef2b5"/>
    <ds:schemaRef ds:uri="86b5acbe-7d1b-495d-b9aa-02e167c49ca3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443899E-49AF-4BDE-AC94-53802E496FEB}">
  <ds:schemaRefs>
    <ds:schemaRef ds:uri="6e5c8daa-4bb4-40e3-8d01-a773b59ef2b5"/>
    <ds:schemaRef ds:uri="86b5acbe-7d1b-495d-b9aa-02e167c49c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615</Words>
  <Application>Microsoft Macintosh PowerPoint</Application>
  <PresentationFormat>Widescreen</PresentationFormat>
  <Paragraphs>110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Office-tema</vt:lpstr>
      <vt:lpstr>Tynset makerspace</vt:lpstr>
      <vt:lpstr>Hva er et makerspace?</vt:lpstr>
      <vt:lpstr>Hva er Tynset makerspace i dag?</vt:lpstr>
      <vt:lpstr>Utfordringer i dag?</vt:lpstr>
      <vt:lpstr>Tynset makerspace i morgen</vt:lpstr>
      <vt:lpstr>For å lykkes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Økonomi/budsjett</vt:lpstr>
      <vt:lpstr>PowerPoint-presentasjon</vt:lpstr>
      <vt:lpstr>Diskusjon og uavklarte 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Tynset makerspace</dc:title>
  <dc:creator>Endre Sandbakken</dc:creator>
  <cp:lastModifiedBy>Endre Sandbakken</cp:lastModifiedBy>
  <cp:revision>1</cp:revision>
  <cp:lastPrinted>2024-02-07T09:32:16Z</cp:lastPrinted>
  <dcterms:created xsi:type="dcterms:W3CDTF">2024-02-05T13:41:19Z</dcterms:created>
  <dcterms:modified xsi:type="dcterms:W3CDTF">2024-02-07T09:55:43Z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0x0101008810F962281BE245A14A17684A72F36D</vt:lpwstr>
  </property>
  <property fmtid="{D5CDD505-2E9C-101B-9397-08002B2CF9AE}" pid="3" name="MediaServiceImageTags">
    <vt:lpwstr/>
  </property>
</Properties>
</file>