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sldIdLst>
    <p:sldId id="599" r:id="rId3"/>
    <p:sldId id="600" r:id="rId4"/>
    <p:sldId id="601" r:id="rId5"/>
    <p:sldId id="602" r:id="rId6"/>
    <p:sldId id="603" r:id="rId7"/>
    <p:sldId id="604" r:id="rId8"/>
    <p:sldId id="597" r:id="rId9"/>
    <p:sldId id="583"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1">
    <p:spTree>
      <p:nvGrpSpPr>
        <p:cNvPr id="1" name=""/>
        <p:cNvGrpSpPr/>
        <p:nvPr/>
      </p:nvGrpSpPr>
      <p:grpSpPr>
        <a:xfrm>
          <a:off x="0" y="0"/>
          <a:ext cx="0" cy="0"/>
          <a:chOff x="0" y="0"/>
          <a:chExt cx="0" cy="0"/>
        </a:xfrm>
      </p:grpSpPr>
      <p:sp>
        <p:nvSpPr>
          <p:cNvPr id="9" name="Rektangel 8">
            <a:extLst>
              <a:ext uri="{C183D7F6-B498-43B3-948B-1728B52AA6E4}">
                <adec:decorative xmlns:adec="http://schemas.microsoft.com/office/drawing/2017/decorative" val="1"/>
              </a:ext>
            </a:extLst>
          </p:cNvPr>
          <p:cNvSpPr/>
          <p:nvPr userDrawn="1"/>
        </p:nvSpPr>
        <p:spPr>
          <a:xfrm>
            <a:off x="0" y="0"/>
            <a:ext cx="12192000" cy="6857999"/>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7" name="Bilde 6" descr="Innlandet fylkeskommun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7313" y="224653"/>
            <a:ext cx="2563669" cy="1045306"/>
          </a:xfrm>
          <a:prstGeom prst="rect">
            <a:avLst/>
          </a:prstGeom>
        </p:spPr>
      </p:pic>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1793640"/>
            <a:ext cx="10515600" cy="1054100"/>
          </a:xfrm>
          <a:prstGeom prst="rect">
            <a:avLst/>
          </a:prstGeom>
        </p:spPr>
        <p:txBody>
          <a:bodyPr vert="horz" lIns="91440" tIns="45720" rIns="91440" bIns="45720" rtlCol="0" anchor="ctr">
            <a:normAutofit/>
          </a:bodyPr>
          <a:lstStyle>
            <a:lvl1pPr algn="ctr">
              <a:defRPr sz="4800" b="1">
                <a:solidFill>
                  <a:schemeClr val="bg1"/>
                </a:solidFill>
              </a:defRPr>
            </a:lvl1pPr>
          </a:lstStyle>
          <a:p>
            <a:r>
              <a:rPr lang="nb-NO"/>
              <a:t>Klikk for å redigere tittelstil</a:t>
            </a:r>
            <a:endParaRPr lang="nb-NO" dirty="0"/>
          </a:p>
        </p:txBody>
      </p:sp>
      <p:pic>
        <p:nvPicPr>
          <p:cNvPr id="4" name="Bilde 3">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842533"/>
            <a:ext cx="5218545" cy="3015466"/>
          </a:xfrm>
          <a:prstGeom prst="rect">
            <a:avLst/>
          </a:prstGeom>
        </p:spPr>
      </p:pic>
      <p:sp>
        <p:nvSpPr>
          <p:cNvPr id="17" name="Plassholder for tekst 16"/>
          <p:cNvSpPr>
            <a:spLocks noGrp="1"/>
          </p:cNvSpPr>
          <p:nvPr>
            <p:ph type="body" sz="quarter" idx="10"/>
          </p:nvPr>
        </p:nvSpPr>
        <p:spPr>
          <a:xfrm>
            <a:off x="838200" y="3136665"/>
            <a:ext cx="10515600" cy="1250950"/>
          </a:xfrm>
        </p:spPr>
        <p:txBody>
          <a:bodyPr/>
          <a:lstStyle>
            <a:lvl1pPr marL="0" indent="0" algn="ctr">
              <a:buNone/>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nb-NO"/>
              <a:t>Klikk for å redigere tekststiler i malen</a:t>
            </a:r>
          </a:p>
        </p:txBody>
      </p:sp>
    </p:spTree>
    <p:extLst>
      <p:ext uri="{BB962C8B-B14F-4D97-AF65-F5344CB8AC3E}">
        <p14:creationId xmlns:p14="http://schemas.microsoft.com/office/powerpoint/2010/main" val="904189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nhold">
    <p:spTree>
      <p:nvGrpSpPr>
        <p:cNvPr id="1" name=""/>
        <p:cNvGrpSpPr/>
        <p:nvPr/>
      </p:nvGrpSpPr>
      <p:grpSpPr>
        <a:xfrm>
          <a:off x="0" y="0"/>
          <a:ext cx="0" cy="0"/>
          <a:chOff x="0" y="0"/>
          <a:chExt cx="0" cy="0"/>
        </a:xfrm>
      </p:grpSpPr>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p>
        </p:txBody>
      </p:sp>
      <p:sp>
        <p:nvSpPr>
          <p:cNvPr id="10" name="Plassholder for tekst 8"/>
          <p:cNvSpPr>
            <a:spLocks noGrp="1"/>
          </p:cNvSpPr>
          <p:nvPr>
            <p:ph type="body" sz="quarter" idx="10"/>
          </p:nvPr>
        </p:nvSpPr>
        <p:spPr>
          <a:xfrm>
            <a:off x="838200" y="1892135"/>
            <a:ext cx="10515600" cy="3564392"/>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892661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hold 2 spalter">
    <p:spTree>
      <p:nvGrpSpPr>
        <p:cNvPr id="1" name=""/>
        <p:cNvGrpSpPr/>
        <p:nvPr/>
      </p:nvGrpSpPr>
      <p:grpSpPr>
        <a:xfrm>
          <a:off x="0" y="0"/>
          <a:ext cx="0" cy="0"/>
          <a:chOff x="0" y="0"/>
          <a:chExt cx="0" cy="0"/>
        </a:xfrm>
      </p:grpSpPr>
      <p:sp>
        <p:nvSpPr>
          <p:cNvPr id="10"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838200" y="1892135"/>
            <a:ext cx="3952875" cy="3564392"/>
          </a:xfrm>
        </p:spPr>
        <p:txBody>
          <a:bodyPr/>
          <a:lstStyle/>
          <a:p>
            <a:r>
              <a:rPr lang="nb-NO"/>
              <a:t>Klikk ikonet for å legge til et bilde</a:t>
            </a:r>
          </a:p>
        </p:txBody>
      </p:sp>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p>
        </p:txBody>
      </p:sp>
      <p:sp>
        <p:nvSpPr>
          <p:cNvPr id="13" name="Plassholder for innhold 3"/>
          <p:cNvSpPr>
            <a:spLocks noGrp="1"/>
          </p:cNvSpPr>
          <p:nvPr>
            <p:ph sz="quarter" idx="15"/>
          </p:nvPr>
        </p:nvSpPr>
        <p:spPr>
          <a:xfrm>
            <a:off x="5057775" y="1892135"/>
            <a:ext cx="6296025" cy="3557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880462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hold 2 spalter 2">
    <p:spTree>
      <p:nvGrpSpPr>
        <p:cNvPr id="1" name=""/>
        <p:cNvGrpSpPr/>
        <p:nvPr/>
      </p:nvGrpSpPr>
      <p:grpSpPr>
        <a:xfrm>
          <a:off x="0" y="0"/>
          <a:ext cx="0" cy="0"/>
          <a:chOff x="0" y="0"/>
          <a:chExt cx="0" cy="0"/>
        </a:xfrm>
      </p:grpSpPr>
      <p:sp>
        <p:nvSpPr>
          <p:cNvPr id="12"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7400925" y="1873662"/>
            <a:ext cx="3952875" cy="3564392"/>
          </a:xfrm>
        </p:spPr>
        <p:txBody>
          <a:bodyPr/>
          <a:lstStyle/>
          <a:p>
            <a:r>
              <a:rPr lang="nb-NO"/>
              <a:t>Klikk ikonet for å legge til et bilde</a:t>
            </a:r>
          </a:p>
        </p:txBody>
      </p:sp>
      <p:sp>
        <p:nvSpPr>
          <p:cNvPr id="13"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73966"/>
            <a:ext cx="10515600" cy="1054100"/>
          </a:xfrm>
          <a:prstGeom prst="rect">
            <a:avLst/>
          </a:prstGeom>
        </p:spPr>
        <p:txBody>
          <a:bodyPr vert="horz" lIns="91440" tIns="45720" rIns="91440" bIns="45720" rtlCol="0" anchor="ctr">
            <a:normAutofit/>
          </a:bodyPr>
          <a:lstStyle/>
          <a:p>
            <a:r>
              <a:rPr lang="nb-NO"/>
              <a:t>Klikk for å redigere tittelstil</a:t>
            </a:r>
          </a:p>
        </p:txBody>
      </p:sp>
      <p:sp>
        <p:nvSpPr>
          <p:cNvPr id="14" name="Plassholder for innhold 3"/>
          <p:cNvSpPr>
            <a:spLocks noGrp="1"/>
          </p:cNvSpPr>
          <p:nvPr>
            <p:ph sz="quarter" idx="15"/>
          </p:nvPr>
        </p:nvSpPr>
        <p:spPr>
          <a:xfrm>
            <a:off x="838200" y="1873662"/>
            <a:ext cx="6296025" cy="3557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443385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hold 2 spalter 3">
    <p:spTree>
      <p:nvGrpSpPr>
        <p:cNvPr id="1" name=""/>
        <p:cNvGrpSpPr/>
        <p:nvPr/>
      </p:nvGrpSpPr>
      <p:grpSpPr>
        <a:xfrm>
          <a:off x="0" y="0"/>
          <a:ext cx="0" cy="0"/>
          <a:chOff x="0" y="0"/>
          <a:chExt cx="0" cy="0"/>
        </a:xfrm>
      </p:grpSpPr>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p>
        </p:txBody>
      </p:sp>
      <p:sp>
        <p:nvSpPr>
          <p:cNvPr id="13" name="Plassholder for innhold 3"/>
          <p:cNvSpPr>
            <a:spLocks noGrp="1"/>
          </p:cNvSpPr>
          <p:nvPr>
            <p:ph sz="quarter" idx="15" hasCustomPrompt="1"/>
          </p:nvPr>
        </p:nvSpPr>
        <p:spPr>
          <a:xfrm>
            <a:off x="6232850" y="1892135"/>
            <a:ext cx="5120950" cy="3557588"/>
          </a:xfrm>
        </p:spPr>
        <p:txBody>
          <a:bodyPr/>
          <a:lstStyle/>
          <a:p>
            <a:pPr lvl="0"/>
            <a:r>
              <a:rPr lang="nb-NO"/>
              <a:t>Rediger tekststiler i malen</a:t>
            </a:r>
          </a:p>
          <a:p>
            <a:pPr lvl="1"/>
            <a:r>
              <a:rPr lang="nb-NO"/>
              <a:t>Andre nivå</a:t>
            </a:r>
          </a:p>
          <a:p>
            <a:pPr lvl="2"/>
            <a:r>
              <a:rPr lang="nb-NO" err="1"/>
              <a:t>redje</a:t>
            </a:r>
            <a:r>
              <a:rPr lang="nb-NO"/>
              <a:t> nivå</a:t>
            </a:r>
          </a:p>
          <a:p>
            <a:pPr lvl="3"/>
            <a:r>
              <a:rPr lang="nb-NO"/>
              <a:t>Fjerde nivå</a:t>
            </a:r>
          </a:p>
          <a:p>
            <a:pPr lvl="4"/>
            <a:r>
              <a:rPr lang="nb-NO"/>
              <a:t>Femte nivå</a:t>
            </a:r>
          </a:p>
        </p:txBody>
      </p:sp>
      <p:sp>
        <p:nvSpPr>
          <p:cNvPr id="6" name="Plassholder for innhold 3">
            <a:extLst>
              <a:ext uri="{FF2B5EF4-FFF2-40B4-BE49-F238E27FC236}">
                <a16:creationId xmlns:a16="http://schemas.microsoft.com/office/drawing/2014/main" id="{6A173FF9-9E7D-4D6F-9FC8-7799B690E327}"/>
              </a:ext>
            </a:extLst>
          </p:cNvPr>
          <p:cNvSpPr>
            <a:spLocks noGrp="1"/>
          </p:cNvSpPr>
          <p:nvPr>
            <p:ph sz="quarter" idx="16"/>
          </p:nvPr>
        </p:nvSpPr>
        <p:spPr>
          <a:xfrm>
            <a:off x="838199" y="1892135"/>
            <a:ext cx="5120951" cy="3557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238130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hold 3 spalt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BCBCA700-E822-8546-BA53-CAD381523565}"/>
              </a:ext>
            </a:extLst>
          </p:cNvPr>
          <p:cNvSpPr>
            <a:spLocks noGrp="1"/>
          </p:cNvSpPr>
          <p:nvPr>
            <p:ph idx="1"/>
          </p:nvPr>
        </p:nvSpPr>
        <p:spPr>
          <a:xfrm>
            <a:off x="671652" y="4192876"/>
            <a:ext cx="2893291" cy="1122363"/>
          </a:xfrm>
        </p:spPr>
        <p:txBody>
          <a:bodyPr>
            <a:normAutofit/>
          </a:bodyPr>
          <a:lstStyle>
            <a:lvl1pPr marL="0" indent="0" algn="ctr">
              <a:buNone/>
              <a:defRPr sz="1600"/>
            </a:lvl1pPr>
          </a:lstStyle>
          <a:p>
            <a:pPr lvl="0"/>
            <a:r>
              <a:rPr lang="nb-NO"/>
              <a:t>Rediger tekststiler i malen</a:t>
            </a:r>
          </a:p>
        </p:txBody>
      </p:sp>
      <p:sp>
        <p:nvSpPr>
          <p:cNvPr id="18" name="Plassholder for tekst 17">
            <a:extLst>
              <a:ext uri="{FF2B5EF4-FFF2-40B4-BE49-F238E27FC236}">
                <a16:creationId xmlns:a16="http://schemas.microsoft.com/office/drawing/2014/main" id="{24768D3A-B4C6-4846-93C7-5FD37A32839B}"/>
              </a:ext>
            </a:extLst>
          </p:cNvPr>
          <p:cNvSpPr>
            <a:spLocks noGrp="1"/>
          </p:cNvSpPr>
          <p:nvPr>
            <p:ph type="body" sz="quarter" idx="10"/>
          </p:nvPr>
        </p:nvSpPr>
        <p:spPr>
          <a:xfrm>
            <a:off x="4648702" y="4206586"/>
            <a:ext cx="2894012" cy="1122362"/>
          </a:xfrm>
        </p:spPr>
        <p:txBody>
          <a:bodyPr>
            <a:noAutofit/>
          </a:bodyPr>
          <a:lstStyle>
            <a:lvl1pPr marL="0" indent="0" algn="ctr">
              <a:buNone/>
              <a:defRPr sz="1600"/>
            </a:lvl1pPr>
          </a:lstStyle>
          <a:p>
            <a:pPr lvl="0"/>
            <a:r>
              <a:rPr lang="nb-NO"/>
              <a:t>Rediger tekststiler i malen</a:t>
            </a:r>
          </a:p>
        </p:txBody>
      </p:sp>
      <p:sp>
        <p:nvSpPr>
          <p:cNvPr id="20" name="Plassholder for tekst 19">
            <a:extLst>
              <a:ext uri="{FF2B5EF4-FFF2-40B4-BE49-F238E27FC236}">
                <a16:creationId xmlns:a16="http://schemas.microsoft.com/office/drawing/2014/main" id="{1C6F9580-4146-5B4D-9F2D-B0FE9E7AD5A2}"/>
              </a:ext>
            </a:extLst>
          </p:cNvPr>
          <p:cNvSpPr>
            <a:spLocks noGrp="1"/>
          </p:cNvSpPr>
          <p:nvPr>
            <p:ph type="body" sz="quarter" idx="11"/>
          </p:nvPr>
        </p:nvSpPr>
        <p:spPr>
          <a:xfrm>
            <a:off x="8626473" y="4197350"/>
            <a:ext cx="2894013" cy="1122362"/>
          </a:xfrm>
        </p:spPr>
        <p:txBody>
          <a:bodyPr>
            <a:noAutofit/>
          </a:bodyPr>
          <a:lstStyle>
            <a:lvl1pPr marL="0" indent="0" algn="ctr">
              <a:buNone/>
              <a:defRPr sz="1600"/>
            </a:lvl1pPr>
          </a:lstStyle>
          <a:p>
            <a:pPr lvl="0"/>
            <a:r>
              <a:rPr lang="nb-NO"/>
              <a:t>Rediger tekststiler i malen</a:t>
            </a:r>
          </a:p>
        </p:txBody>
      </p:sp>
      <p:sp>
        <p:nvSpPr>
          <p:cNvPr id="25" name="Plassholder for tekst 24">
            <a:extLst>
              <a:ext uri="{FF2B5EF4-FFF2-40B4-BE49-F238E27FC236}">
                <a16:creationId xmlns:a16="http://schemas.microsoft.com/office/drawing/2014/main" id="{3209E090-8181-0247-8175-FD2288F857F9}"/>
              </a:ext>
            </a:extLst>
          </p:cNvPr>
          <p:cNvSpPr>
            <a:spLocks noGrp="1"/>
          </p:cNvSpPr>
          <p:nvPr>
            <p:ph type="body" sz="quarter" idx="12"/>
          </p:nvPr>
        </p:nvSpPr>
        <p:spPr>
          <a:xfrm>
            <a:off x="671652" y="3756602"/>
            <a:ext cx="2894012" cy="436563"/>
          </a:xfrm>
        </p:spPr>
        <p:txBody>
          <a:bodyPr>
            <a:noAutofit/>
          </a:bodyPr>
          <a:lstStyle>
            <a:lvl1pPr marL="0" indent="0" algn="ctr">
              <a:buNone/>
              <a:defRPr sz="1800" b="1"/>
            </a:lvl1pPr>
          </a:lstStyle>
          <a:p>
            <a:pPr lvl="0"/>
            <a:r>
              <a:rPr lang="nb-NO"/>
              <a:t>Rediger tekststiler i malen</a:t>
            </a:r>
          </a:p>
        </p:txBody>
      </p:sp>
      <p:sp>
        <p:nvSpPr>
          <p:cNvPr id="26" name="Plassholder for tekst 24">
            <a:extLst>
              <a:ext uri="{FF2B5EF4-FFF2-40B4-BE49-F238E27FC236}">
                <a16:creationId xmlns:a16="http://schemas.microsoft.com/office/drawing/2014/main" id="{B3DDC085-2F7A-1941-9FC5-0F891B6971EC}"/>
              </a:ext>
            </a:extLst>
          </p:cNvPr>
          <p:cNvSpPr>
            <a:spLocks noGrp="1"/>
          </p:cNvSpPr>
          <p:nvPr>
            <p:ph type="body" sz="quarter" idx="13"/>
          </p:nvPr>
        </p:nvSpPr>
        <p:spPr>
          <a:xfrm>
            <a:off x="4648702" y="3756313"/>
            <a:ext cx="2894012" cy="436563"/>
          </a:xfrm>
        </p:spPr>
        <p:txBody>
          <a:bodyPr>
            <a:noAutofit/>
          </a:bodyPr>
          <a:lstStyle>
            <a:lvl1pPr marL="0" indent="0" algn="ctr">
              <a:buNone/>
              <a:defRPr sz="1800" b="1"/>
            </a:lvl1pPr>
          </a:lstStyle>
          <a:p>
            <a:pPr lvl="0"/>
            <a:r>
              <a:rPr lang="nb-NO"/>
              <a:t>Rediger tekststiler i malen</a:t>
            </a:r>
          </a:p>
        </p:txBody>
      </p:sp>
      <p:sp>
        <p:nvSpPr>
          <p:cNvPr id="27" name="Plassholder for tekst 24">
            <a:extLst>
              <a:ext uri="{FF2B5EF4-FFF2-40B4-BE49-F238E27FC236}">
                <a16:creationId xmlns:a16="http://schemas.microsoft.com/office/drawing/2014/main" id="{D12C300D-76CB-DE4E-AB53-CF4F3A56A6F7}"/>
              </a:ext>
            </a:extLst>
          </p:cNvPr>
          <p:cNvSpPr>
            <a:spLocks noGrp="1"/>
          </p:cNvSpPr>
          <p:nvPr>
            <p:ph type="body" sz="quarter" idx="14"/>
          </p:nvPr>
        </p:nvSpPr>
        <p:spPr>
          <a:xfrm>
            <a:off x="8626182" y="3756312"/>
            <a:ext cx="2894012" cy="436563"/>
          </a:xfrm>
        </p:spPr>
        <p:txBody>
          <a:bodyPr>
            <a:noAutofit/>
          </a:bodyPr>
          <a:lstStyle>
            <a:lvl1pPr marL="0" indent="0" algn="ctr">
              <a:buNone/>
              <a:defRPr sz="1800" b="1"/>
            </a:lvl1pPr>
          </a:lstStyle>
          <a:p>
            <a:pPr lvl="0"/>
            <a:r>
              <a:rPr lang="nb-NO"/>
              <a:t>Rediger tekststiler i malen</a:t>
            </a:r>
          </a:p>
        </p:txBody>
      </p:sp>
      <p:sp>
        <p:nvSpPr>
          <p:cNvPr id="29" name="Plassholder for bilde 28">
            <a:extLst>
              <a:ext uri="{FF2B5EF4-FFF2-40B4-BE49-F238E27FC236}">
                <a16:creationId xmlns:a16="http://schemas.microsoft.com/office/drawing/2014/main" id="{9D901454-00EF-F941-9DEF-C912F468EC11}"/>
              </a:ext>
            </a:extLst>
          </p:cNvPr>
          <p:cNvSpPr>
            <a:spLocks noGrp="1"/>
          </p:cNvSpPr>
          <p:nvPr>
            <p:ph type="pic" sz="quarter" idx="15"/>
          </p:nvPr>
        </p:nvSpPr>
        <p:spPr>
          <a:xfrm>
            <a:off x="670931" y="764163"/>
            <a:ext cx="2894012" cy="2962273"/>
          </a:xfrm>
        </p:spPr>
        <p:txBody>
          <a:bodyPr/>
          <a:lstStyle/>
          <a:p>
            <a:r>
              <a:rPr lang="nb-NO"/>
              <a:t>Klikk ikonet for å legge til et bilde</a:t>
            </a:r>
          </a:p>
        </p:txBody>
      </p:sp>
      <p:sp>
        <p:nvSpPr>
          <p:cNvPr id="30" name="Plassholder for bilde 28">
            <a:extLst>
              <a:ext uri="{FF2B5EF4-FFF2-40B4-BE49-F238E27FC236}">
                <a16:creationId xmlns:a16="http://schemas.microsoft.com/office/drawing/2014/main" id="{20746FCF-CD86-9E40-8268-311A3B27A9AB}"/>
              </a:ext>
            </a:extLst>
          </p:cNvPr>
          <p:cNvSpPr>
            <a:spLocks noGrp="1"/>
          </p:cNvSpPr>
          <p:nvPr>
            <p:ph type="pic" sz="quarter" idx="16"/>
          </p:nvPr>
        </p:nvSpPr>
        <p:spPr>
          <a:xfrm>
            <a:off x="4648702" y="794039"/>
            <a:ext cx="2894012" cy="2962273"/>
          </a:xfrm>
        </p:spPr>
        <p:txBody>
          <a:bodyPr/>
          <a:lstStyle/>
          <a:p>
            <a:r>
              <a:rPr lang="nb-NO"/>
              <a:t>Klikk ikonet for å legge til et bilde</a:t>
            </a:r>
          </a:p>
        </p:txBody>
      </p:sp>
      <p:sp>
        <p:nvSpPr>
          <p:cNvPr id="31" name="Plassholder for bilde 28">
            <a:extLst>
              <a:ext uri="{FF2B5EF4-FFF2-40B4-BE49-F238E27FC236}">
                <a16:creationId xmlns:a16="http://schemas.microsoft.com/office/drawing/2014/main" id="{0BDCBDE5-9EC4-1F42-A694-F170EEB596E1}"/>
              </a:ext>
            </a:extLst>
          </p:cNvPr>
          <p:cNvSpPr>
            <a:spLocks noGrp="1"/>
          </p:cNvSpPr>
          <p:nvPr>
            <p:ph type="pic" sz="quarter" idx="17"/>
          </p:nvPr>
        </p:nvSpPr>
        <p:spPr>
          <a:xfrm>
            <a:off x="8626182" y="789564"/>
            <a:ext cx="2894012" cy="2962273"/>
          </a:xfrm>
        </p:spPr>
        <p:txBody>
          <a:bodyPr/>
          <a:lstStyle/>
          <a:p>
            <a:r>
              <a:rPr lang="nb-NO"/>
              <a:t>Klikk ikonet for å legge til et bilde</a:t>
            </a:r>
          </a:p>
        </p:txBody>
      </p:sp>
    </p:spTree>
    <p:extLst>
      <p:ext uri="{BB962C8B-B14F-4D97-AF65-F5344CB8AC3E}">
        <p14:creationId xmlns:p14="http://schemas.microsoft.com/office/powerpoint/2010/main" val="3334131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12192000" cy="5943599"/>
          </a:xfrm>
        </p:spPr>
        <p:txBody>
          <a:bodyPr/>
          <a:lstStyle/>
          <a:p>
            <a:endParaRPr lang="nb-NO"/>
          </a:p>
        </p:txBody>
      </p:sp>
    </p:spTree>
    <p:extLst>
      <p:ext uri="{BB962C8B-B14F-4D97-AF65-F5344CB8AC3E}">
        <p14:creationId xmlns:p14="http://schemas.microsoft.com/office/powerpoint/2010/main" val="355718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tellysbilde 2">
    <p:spTree>
      <p:nvGrpSpPr>
        <p:cNvPr id="1" name=""/>
        <p:cNvGrpSpPr/>
        <p:nvPr/>
      </p:nvGrpSpPr>
      <p:grpSpPr>
        <a:xfrm>
          <a:off x="0" y="0"/>
          <a:ext cx="0" cy="0"/>
          <a:chOff x="0" y="0"/>
          <a:chExt cx="0" cy="0"/>
        </a:xfrm>
      </p:grpSpPr>
      <p:sp>
        <p:nvSpPr>
          <p:cNvPr id="6" name="Rektangel 5"/>
          <p:cNvSpPr/>
          <p:nvPr userDrawn="1"/>
        </p:nvSpPr>
        <p:spPr>
          <a:xfrm>
            <a:off x="0" y="0"/>
            <a:ext cx="12192000" cy="6857999"/>
          </a:xfrm>
          <a:prstGeom prst="rect">
            <a:avLst/>
          </a:prstGeom>
          <a:solidFill>
            <a:srgbClr val="00574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Bilde 2">
            <a:extLst>
              <a:ext uri="{FF2B5EF4-FFF2-40B4-BE49-F238E27FC236}">
                <a16:creationId xmlns:a16="http://schemas.microsoft.com/office/drawing/2014/main" id="{2B608A84-4715-4F48-B249-2305DA85366C}"/>
              </a:ext>
            </a:extLst>
          </p:cNvPr>
          <p:cNvPicPr>
            <a:picLocks noChangeAspect="1"/>
          </p:cNvPicPr>
          <p:nvPr userDrawn="1"/>
        </p:nvPicPr>
        <p:blipFill>
          <a:blip r:embed="rId2"/>
          <a:stretch>
            <a:fillRect/>
          </a:stretch>
        </p:blipFill>
        <p:spPr>
          <a:xfrm>
            <a:off x="3965402" y="1313187"/>
            <a:ext cx="4261196" cy="3552403"/>
          </a:xfrm>
          <a:prstGeom prst="rect">
            <a:avLst/>
          </a:prstGeom>
        </p:spPr>
      </p:pic>
      <p:pic>
        <p:nvPicPr>
          <p:cNvPr id="4" name="Bild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865590"/>
            <a:ext cx="3448050" cy="1992409"/>
          </a:xfrm>
          <a:prstGeom prst="rect">
            <a:avLst/>
          </a:prstGeom>
        </p:spPr>
      </p:pic>
    </p:spTree>
    <p:extLst>
      <p:ext uri="{BB962C8B-B14F-4D97-AF65-F5344CB8AC3E}">
        <p14:creationId xmlns:p14="http://schemas.microsoft.com/office/powerpoint/2010/main" val="1939778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Innhold fjelltopp">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2C59765E-396A-234B-B910-5C418AA3B4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tel 1">
            <a:extLst>
              <a:ext uri="{FF2B5EF4-FFF2-40B4-BE49-F238E27FC236}">
                <a16:creationId xmlns:a16="http://schemas.microsoft.com/office/drawing/2014/main" id="{BAA10382-91D6-1F45-B31F-DC26C0E67E4A}"/>
              </a:ext>
            </a:extLst>
          </p:cNvPr>
          <p:cNvSpPr>
            <a:spLocks noGrp="1"/>
          </p:cNvSpPr>
          <p:nvPr>
            <p:ph type="title"/>
          </p:nvPr>
        </p:nvSpPr>
        <p:spPr>
          <a:xfrm>
            <a:off x="838200" y="365126"/>
            <a:ext cx="10515600" cy="1119568"/>
          </a:xfrm>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CBCA700-E822-8546-BA53-CAD381523565}"/>
              </a:ext>
            </a:extLst>
          </p:cNvPr>
          <p:cNvSpPr>
            <a:spLocks noGrp="1"/>
          </p:cNvSpPr>
          <p:nvPr>
            <p:ph idx="1"/>
          </p:nvPr>
        </p:nvSpPr>
        <p:spPr>
          <a:xfrm>
            <a:off x="838200" y="1596859"/>
            <a:ext cx="10515600" cy="4118141"/>
          </a:xfrm>
        </p:spPr>
        <p:txBody>
          <a:bodyPr/>
          <a:lstStyle/>
          <a:p>
            <a:pPr lvl="0"/>
            <a:r>
              <a:rPr lang="nb-NO"/>
              <a:t>Rediger tekststiler i malen</a:t>
            </a:r>
          </a:p>
        </p:txBody>
      </p:sp>
      <p:pic>
        <p:nvPicPr>
          <p:cNvPr id="6" name="Bilde 5">
            <a:extLst>
              <a:ext uri="{FF2B5EF4-FFF2-40B4-BE49-F238E27FC236}">
                <a16:creationId xmlns:a16="http://schemas.microsoft.com/office/drawing/2014/main" id="{FD241DAB-ED64-774C-94BB-F3585F5A8FB8}"/>
              </a:ext>
            </a:extLst>
          </p:cNvPr>
          <p:cNvPicPr>
            <a:picLocks noChangeAspect="1"/>
          </p:cNvPicPr>
          <p:nvPr userDrawn="1"/>
        </p:nvPicPr>
        <p:blipFill>
          <a:blip r:embed="rId3"/>
          <a:stretch>
            <a:fillRect/>
          </a:stretch>
        </p:blipFill>
        <p:spPr>
          <a:xfrm>
            <a:off x="10085767" y="5930703"/>
            <a:ext cx="1963274" cy="800501"/>
          </a:xfrm>
          <a:prstGeom prst="rect">
            <a:avLst/>
          </a:prstGeom>
        </p:spPr>
      </p:pic>
    </p:spTree>
    <p:extLst>
      <p:ext uri="{BB962C8B-B14F-4D97-AF65-F5344CB8AC3E}">
        <p14:creationId xmlns:p14="http://schemas.microsoft.com/office/powerpoint/2010/main" val="285526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nhold">
    <p:spTree>
      <p:nvGrpSpPr>
        <p:cNvPr id="1" name=""/>
        <p:cNvGrpSpPr/>
        <p:nvPr/>
      </p:nvGrpSpPr>
      <p:grpSpPr>
        <a:xfrm>
          <a:off x="0" y="0"/>
          <a:ext cx="0" cy="0"/>
          <a:chOff x="0" y="0"/>
          <a:chExt cx="0" cy="0"/>
        </a:xfrm>
      </p:grpSpPr>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0" name="Plassholder for tekst 8"/>
          <p:cNvSpPr>
            <a:spLocks noGrp="1"/>
          </p:cNvSpPr>
          <p:nvPr>
            <p:ph type="body" sz="quarter" idx="10"/>
          </p:nvPr>
        </p:nvSpPr>
        <p:spPr>
          <a:xfrm>
            <a:off x="838200" y="1892135"/>
            <a:ext cx="10515600" cy="356439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27142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hold 2 spalter">
    <p:spTree>
      <p:nvGrpSpPr>
        <p:cNvPr id="1" name=""/>
        <p:cNvGrpSpPr/>
        <p:nvPr/>
      </p:nvGrpSpPr>
      <p:grpSpPr>
        <a:xfrm>
          <a:off x="0" y="0"/>
          <a:ext cx="0" cy="0"/>
          <a:chOff x="0" y="0"/>
          <a:chExt cx="0" cy="0"/>
        </a:xfrm>
      </p:grpSpPr>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0"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838200" y="1892135"/>
            <a:ext cx="3952875" cy="3564392"/>
          </a:xfrm>
        </p:spPr>
        <p:txBody>
          <a:bodyPr/>
          <a:lstStyle/>
          <a:p>
            <a:r>
              <a:rPr lang="nb-NO"/>
              <a:t>Klikk på ikonet for å legge til et bilde</a:t>
            </a:r>
            <a:endParaRPr lang="nb-NO" dirty="0"/>
          </a:p>
        </p:txBody>
      </p:sp>
      <p:sp>
        <p:nvSpPr>
          <p:cNvPr id="13" name="Plassholder for innhold 3"/>
          <p:cNvSpPr>
            <a:spLocks noGrp="1"/>
          </p:cNvSpPr>
          <p:nvPr>
            <p:ph sz="quarter" idx="15"/>
          </p:nvPr>
        </p:nvSpPr>
        <p:spPr>
          <a:xfrm>
            <a:off x="5057775" y="1892135"/>
            <a:ext cx="6296025"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53546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hold 2 spalter 2">
    <p:spTree>
      <p:nvGrpSpPr>
        <p:cNvPr id="1" name=""/>
        <p:cNvGrpSpPr/>
        <p:nvPr/>
      </p:nvGrpSpPr>
      <p:grpSpPr>
        <a:xfrm>
          <a:off x="0" y="0"/>
          <a:ext cx="0" cy="0"/>
          <a:chOff x="0" y="0"/>
          <a:chExt cx="0" cy="0"/>
        </a:xfrm>
      </p:grpSpPr>
      <p:sp>
        <p:nvSpPr>
          <p:cNvPr id="13"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73966"/>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2"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7400925" y="1873662"/>
            <a:ext cx="3952875" cy="3564392"/>
          </a:xfrm>
        </p:spPr>
        <p:txBody>
          <a:bodyPr/>
          <a:lstStyle/>
          <a:p>
            <a:r>
              <a:rPr lang="nb-NO"/>
              <a:t>Klikk på ikonet for å legge til et bilde</a:t>
            </a:r>
            <a:endParaRPr lang="nb-NO" dirty="0"/>
          </a:p>
        </p:txBody>
      </p:sp>
      <p:sp>
        <p:nvSpPr>
          <p:cNvPr id="14" name="Plassholder for innhold 3"/>
          <p:cNvSpPr>
            <a:spLocks noGrp="1"/>
          </p:cNvSpPr>
          <p:nvPr>
            <p:ph sz="quarter" idx="15"/>
          </p:nvPr>
        </p:nvSpPr>
        <p:spPr>
          <a:xfrm>
            <a:off x="838200" y="1873662"/>
            <a:ext cx="6296025"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829498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hold 2 spalter 3">
    <p:spTree>
      <p:nvGrpSpPr>
        <p:cNvPr id="1" name=""/>
        <p:cNvGrpSpPr/>
        <p:nvPr/>
      </p:nvGrpSpPr>
      <p:grpSpPr>
        <a:xfrm>
          <a:off x="0" y="0"/>
          <a:ext cx="0" cy="0"/>
          <a:chOff x="0" y="0"/>
          <a:chExt cx="0" cy="0"/>
        </a:xfrm>
      </p:grpSpPr>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3" name="Plassholder for innhold 3"/>
          <p:cNvSpPr>
            <a:spLocks noGrp="1"/>
          </p:cNvSpPr>
          <p:nvPr>
            <p:ph sz="quarter" idx="15" hasCustomPrompt="1"/>
          </p:nvPr>
        </p:nvSpPr>
        <p:spPr>
          <a:xfrm>
            <a:off x="6232850" y="1892135"/>
            <a:ext cx="5120950" cy="3557588"/>
          </a:xfrm>
        </p:spPr>
        <p:txBody>
          <a:bodyPr/>
          <a:lstStyle/>
          <a:p>
            <a:pPr lvl="0"/>
            <a:r>
              <a:rPr lang="nb-NO" dirty="0"/>
              <a:t>Rediger tekststiler i malen</a:t>
            </a:r>
          </a:p>
          <a:p>
            <a:pPr lvl="1"/>
            <a:r>
              <a:rPr lang="nb-NO" dirty="0"/>
              <a:t>Andre nivå</a:t>
            </a:r>
          </a:p>
          <a:p>
            <a:pPr lvl="2"/>
            <a:r>
              <a:rPr lang="nb-NO" dirty="0" err="1"/>
              <a:t>redje</a:t>
            </a:r>
            <a:r>
              <a:rPr lang="nb-NO" dirty="0"/>
              <a:t> nivå</a:t>
            </a:r>
          </a:p>
          <a:p>
            <a:pPr lvl="3"/>
            <a:r>
              <a:rPr lang="nb-NO" dirty="0"/>
              <a:t>Fjerde nivå</a:t>
            </a:r>
          </a:p>
          <a:p>
            <a:pPr lvl="4"/>
            <a:r>
              <a:rPr lang="nb-NO" dirty="0"/>
              <a:t>Femte nivå</a:t>
            </a:r>
          </a:p>
        </p:txBody>
      </p:sp>
      <p:sp>
        <p:nvSpPr>
          <p:cNvPr id="6" name="Plassholder for innhold 3">
            <a:extLst>
              <a:ext uri="{FF2B5EF4-FFF2-40B4-BE49-F238E27FC236}">
                <a16:creationId xmlns:a16="http://schemas.microsoft.com/office/drawing/2014/main" id="{6A173FF9-9E7D-4D6F-9FC8-7799B690E327}"/>
              </a:ext>
            </a:extLst>
          </p:cNvPr>
          <p:cNvSpPr>
            <a:spLocks noGrp="1"/>
          </p:cNvSpPr>
          <p:nvPr>
            <p:ph sz="quarter" idx="16"/>
          </p:nvPr>
        </p:nvSpPr>
        <p:spPr>
          <a:xfrm>
            <a:off x="838199" y="1892135"/>
            <a:ext cx="5120951"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428711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hold 3 spalter">
    <p:spTree>
      <p:nvGrpSpPr>
        <p:cNvPr id="1" name=""/>
        <p:cNvGrpSpPr/>
        <p:nvPr/>
      </p:nvGrpSpPr>
      <p:grpSpPr>
        <a:xfrm>
          <a:off x="0" y="0"/>
          <a:ext cx="0" cy="0"/>
          <a:chOff x="0" y="0"/>
          <a:chExt cx="0" cy="0"/>
        </a:xfrm>
      </p:grpSpPr>
      <p:sp>
        <p:nvSpPr>
          <p:cNvPr id="29" name="Plassholder for bilde 28">
            <a:extLst>
              <a:ext uri="{FF2B5EF4-FFF2-40B4-BE49-F238E27FC236}">
                <a16:creationId xmlns:a16="http://schemas.microsoft.com/office/drawing/2014/main" id="{9D901454-00EF-F941-9DEF-C912F468EC11}"/>
              </a:ext>
            </a:extLst>
          </p:cNvPr>
          <p:cNvSpPr>
            <a:spLocks noGrp="1"/>
          </p:cNvSpPr>
          <p:nvPr>
            <p:ph type="pic" sz="quarter" idx="15"/>
          </p:nvPr>
        </p:nvSpPr>
        <p:spPr>
          <a:xfrm>
            <a:off x="670931" y="764163"/>
            <a:ext cx="2894012" cy="2962273"/>
          </a:xfrm>
        </p:spPr>
        <p:txBody>
          <a:bodyPr/>
          <a:lstStyle/>
          <a:p>
            <a:r>
              <a:rPr lang="nb-NO"/>
              <a:t>Klikk på ikonet for å legge til et bilde</a:t>
            </a:r>
          </a:p>
        </p:txBody>
      </p:sp>
      <p:sp>
        <p:nvSpPr>
          <p:cNvPr id="25" name="Plassholder for tekst 24">
            <a:extLst>
              <a:ext uri="{FF2B5EF4-FFF2-40B4-BE49-F238E27FC236}">
                <a16:creationId xmlns:a16="http://schemas.microsoft.com/office/drawing/2014/main" id="{3209E090-8181-0247-8175-FD2288F857F9}"/>
              </a:ext>
            </a:extLst>
          </p:cNvPr>
          <p:cNvSpPr>
            <a:spLocks noGrp="1"/>
          </p:cNvSpPr>
          <p:nvPr>
            <p:ph type="body" sz="quarter" idx="12"/>
          </p:nvPr>
        </p:nvSpPr>
        <p:spPr>
          <a:xfrm>
            <a:off x="671652" y="3756602"/>
            <a:ext cx="2894012" cy="436563"/>
          </a:xfrm>
        </p:spPr>
        <p:txBody>
          <a:bodyPr>
            <a:noAutofit/>
          </a:bodyPr>
          <a:lstStyle>
            <a:lvl1pPr marL="0" indent="0" algn="ctr">
              <a:buNone/>
              <a:defRPr sz="1800" b="1"/>
            </a:lvl1pPr>
          </a:lstStyle>
          <a:p>
            <a:pPr lvl="0"/>
            <a:r>
              <a:rPr lang="nb-NO"/>
              <a:t>Klikk for å redigere tekststiler i malen</a:t>
            </a:r>
          </a:p>
        </p:txBody>
      </p:sp>
      <p:sp>
        <p:nvSpPr>
          <p:cNvPr id="3" name="Plassholder for innhold 2">
            <a:extLst>
              <a:ext uri="{FF2B5EF4-FFF2-40B4-BE49-F238E27FC236}">
                <a16:creationId xmlns:a16="http://schemas.microsoft.com/office/drawing/2014/main" id="{BCBCA700-E822-8546-BA53-CAD381523565}"/>
              </a:ext>
            </a:extLst>
          </p:cNvPr>
          <p:cNvSpPr>
            <a:spLocks noGrp="1"/>
          </p:cNvSpPr>
          <p:nvPr>
            <p:ph idx="1"/>
          </p:nvPr>
        </p:nvSpPr>
        <p:spPr>
          <a:xfrm>
            <a:off x="671652" y="4192876"/>
            <a:ext cx="2893291" cy="1122363"/>
          </a:xfrm>
        </p:spPr>
        <p:txBody>
          <a:bodyPr>
            <a:normAutofit/>
          </a:bodyPr>
          <a:lstStyle>
            <a:lvl1pPr marL="0" indent="0" algn="ctr">
              <a:buNone/>
              <a:defRPr sz="1600"/>
            </a:lvl1pPr>
          </a:lstStyle>
          <a:p>
            <a:pPr lvl="0"/>
            <a:r>
              <a:rPr lang="nb-NO"/>
              <a:t>Klikk for å redigere tekststiler i malen</a:t>
            </a:r>
          </a:p>
        </p:txBody>
      </p:sp>
      <p:sp>
        <p:nvSpPr>
          <p:cNvPr id="30" name="Plassholder for bilde 28">
            <a:extLst>
              <a:ext uri="{FF2B5EF4-FFF2-40B4-BE49-F238E27FC236}">
                <a16:creationId xmlns:a16="http://schemas.microsoft.com/office/drawing/2014/main" id="{20746FCF-CD86-9E40-8268-311A3B27A9AB}"/>
              </a:ext>
            </a:extLst>
          </p:cNvPr>
          <p:cNvSpPr>
            <a:spLocks noGrp="1"/>
          </p:cNvSpPr>
          <p:nvPr>
            <p:ph type="pic" sz="quarter" idx="16"/>
          </p:nvPr>
        </p:nvSpPr>
        <p:spPr>
          <a:xfrm>
            <a:off x="4648702" y="794039"/>
            <a:ext cx="2894012" cy="2962273"/>
          </a:xfrm>
        </p:spPr>
        <p:txBody>
          <a:bodyPr/>
          <a:lstStyle/>
          <a:p>
            <a:r>
              <a:rPr lang="nb-NO"/>
              <a:t>Klikk på ikonet for å legge til et bilde</a:t>
            </a:r>
          </a:p>
        </p:txBody>
      </p:sp>
      <p:sp>
        <p:nvSpPr>
          <p:cNvPr id="26" name="Plassholder for tekst 24">
            <a:extLst>
              <a:ext uri="{FF2B5EF4-FFF2-40B4-BE49-F238E27FC236}">
                <a16:creationId xmlns:a16="http://schemas.microsoft.com/office/drawing/2014/main" id="{B3DDC085-2F7A-1941-9FC5-0F891B6971EC}"/>
              </a:ext>
            </a:extLst>
          </p:cNvPr>
          <p:cNvSpPr>
            <a:spLocks noGrp="1"/>
          </p:cNvSpPr>
          <p:nvPr>
            <p:ph type="body" sz="quarter" idx="13"/>
          </p:nvPr>
        </p:nvSpPr>
        <p:spPr>
          <a:xfrm>
            <a:off x="4648702" y="3756313"/>
            <a:ext cx="2894012" cy="436563"/>
          </a:xfrm>
        </p:spPr>
        <p:txBody>
          <a:bodyPr>
            <a:noAutofit/>
          </a:bodyPr>
          <a:lstStyle>
            <a:lvl1pPr marL="0" indent="0" algn="ctr">
              <a:buNone/>
              <a:defRPr sz="1800" b="1"/>
            </a:lvl1pPr>
          </a:lstStyle>
          <a:p>
            <a:pPr lvl="0"/>
            <a:r>
              <a:rPr lang="nb-NO"/>
              <a:t>Klikk for å redigere tekststiler i malen</a:t>
            </a:r>
          </a:p>
        </p:txBody>
      </p:sp>
      <p:sp>
        <p:nvSpPr>
          <p:cNvPr id="18" name="Plassholder for tekst 17">
            <a:extLst>
              <a:ext uri="{FF2B5EF4-FFF2-40B4-BE49-F238E27FC236}">
                <a16:creationId xmlns:a16="http://schemas.microsoft.com/office/drawing/2014/main" id="{24768D3A-B4C6-4846-93C7-5FD37A32839B}"/>
              </a:ext>
            </a:extLst>
          </p:cNvPr>
          <p:cNvSpPr>
            <a:spLocks noGrp="1"/>
          </p:cNvSpPr>
          <p:nvPr>
            <p:ph type="body" sz="quarter" idx="10"/>
          </p:nvPr>
        </p:nvSpPr>
        <p:spPr>
          <a:xfrm>
            <a:off x="4648702" y="4206586"/>
            <a:ext cx="2894012" cy="1122362"/>
          </a:xfrm>
        </p:spPr>
        <p:txBody>
          <a:bodyPr>
            <a:noAutofit/>
          </a:bodyPr>
          <a:lstStyle>
            <a:lvl1pPr marL="0" indent="0" algn="ctr">
              <a:buNone/>
              <a:defRPr sz="1600"/>
            </a:lvl1pPr>
          </a:lstStyle>
          <a:p>
            <a:pPr lvl="0"/>
            <a:r>
              <a:rPr lang="nb-NO"/>
              <a:t>Klikk for å redigere tekststiler i malen</a:t>
            </a:r>
          </a:p>
        </p:txBody>
      </p:sp>
      <p:sp>
        <p:nvSpPr>
          <p:cNvPr id="31" name="Plassholder for bilde 28">
            <a:extLst>
              <a:ext uri="{FF2B5EF4-FFF2-40B4-BE49-F238E27FC236}">
                <a16:creationId xmlns:a16="http://schemas.microsoft.com/office/drawing/2014/main" id="{0BDCBDE5-9EC4-1F42-A694-F170EEB596E1}"/>
              </a:ext>
            </a:extLst>
          </p:cNvPr>
          <p:cNvSpPr>
            <a:spLocks noGrp="1"/>
          </p:cNvSpPr>
          <p:nvPr>
            <p:ph type="pic" sz="quarter" idx="17"/>
          </p:nvPr>
        </p:nvSpPr>
        <p:spPr>
          <a:xfrm>
            <a:off x="8626182" y="789564"/>
            <a:ext cx="2894012" cy="2962273"/>
          </a:xfrm>
        </p:spPr>
        <p:txBody>
          <a:bodyPr/>
          <a:lstStyle/>
          <a:p>
            <a:r>
              <a:rPr lang="nb-NO"/>
              <a:t>Klikk på ikonet for å legge til et bilde</a:t>
            </a:r>
          </a:p>
        </p:txBody>
      </p:sp>
      <p:sp>
        <p:nvSpPr>
          <p:cNvPr id="27" name="Plassholder for tekst 24">
            <a:extLst>
              <a:ext uri="{FF2B5EF4-FFF2-40B4-BE49-F238E27FC236}">
                <a16:creationId xmlns:a16="http://schemas.microsoft.com/office/drawing/2014/main" id="{D12C300D-76CB-DE4E-AB53-CF4F3A56A6F7}"/>
              </a:ext>
            </a:extLst>
          </p:cNvPr>
          <p:cNvSpPr>
            <a:spLocks noGrp="1"/>
          </p:cNvSpPr>
          <p:nvPr>
            <p:ph type="body" sz="quarter" idx="14"/>
          </p:nvPr>
        </p:nvSpPr>
        <p:spPr>
          <a:xfrm>
            <a:off x="8626182" y="3756312"/>
            <a:ext cx="2894012" cy="436563"/>
          </a:xfrm>
        </p:spPr>
        <p:txBody>
          <a:bodyPr>
            <a:noAutofit/>
          </a:bodyPr>
          <a:lstStyle>
            <a:lvl1pPr marL="0" indent="0" algn="ctr">
              <a:buNone/>
              <a:defRPr sz="1800" b="1"/>
            </a:lvl1pPr>
          </a:lstStyle>
          <a:p>
            <a:pPr lvl="0"/>
            <a:r>
              <a:rPr lang="nb-NO"/>
              <a:t>Klikk for å redigere tekststiler i malen</a:t>
            </a:r>
          </a:p>
        </p:txBody>
      </p:sp>
      <p:sp>
        <p:nvSpPr>
          <p:cNvPr id="20" name="Plassholder for tekst 19">
            <a:extLst>
              <a:ext uri="{FF2B5EF4-FFF2-40B4-BE49-F238E27FC236}">
                <a16:creationId xmlns:a16="http://schemas.microsoft.com/office/drawing/2014/main" id="{1C6F9580-4146-5B4D-9F2D-B0FE9E7AD5A2}"/>
              </a:ext>
            </a:extLst>
          </p:cNvPr>
          <p:cNvSpPr>
            <a:spLocks noGrp="1"/>
          </p:cNvSpPr>
          <p:nvPr>
            <p:ph type="body" sz="quarter" idx="11"/>
          </p:nvPr>
        </p:nvSpPr>
        <p:spPr>
          <a:xfrm>
            <a:off x="8626473" y="4197350"/>
            <a:ext cx="2894013" cy="1122362"/>
          </a:xfrm>
        </p:spPr>
        <p:txBody>
          <a:bodyPr>
            <a:noAutofit/>
          </a:bodyPr>
          <a:lstStyle>
            <a:lvl1pPr marL="0" indent="0" algn="ctr">
              <a:buNone/>
              <a:defRPr sz="1600"/>
            </a:lvl1pPr>
          </a:lstStyle>
          <a:p>
            <a:pPr lvl="0"/>
            <a:r>
              <a:rPr lang="nb-NO"/>
              <a:t>Klikk for å redigere tekststiler i malen</a:t>
            </a:r>
          </a:p>
        </p:txBody>
      </p:sp>
    </p:spTree>
    <p:extLst>
      <p:ext uri="{BB962C8B-B14F-4D97-AF65-F5344CB8AC3E}">
        <p14:creationId xmlns:p14="http://schemas.microsoft.com/office/powerpoint/2010/main" val="240293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12192000" cy="5943599"/>
          </a:xfrm>
        </p:spPr>
        <p:txBody>
          <a:bodyPr/>
          <a:lstStyle/>
          <a:p>
            <a:r>
              <a:rPr lang="nb-NO"/>
              <a:t>Klikk på ikonet for å legge til et bilde</a:t>
            </a:r>
          </a:p>
        </p:txBody>
      </p:sp>
    </p:spTree>
    <p:extLst>
      <p:ext uri="{BB962C8B-B14F-4D97-AF65-F5344CB8AC3E}">
        <p14:creationId xmlns:p14="http://schemas.microsoft.com/office/powerpoint/2010/main" val="9664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lysbilde 2">
    <p:spTree>
      <p:nvGrpSpPr>
        <p:cNvPr id="1" name=""/>
        <p:cNvGrpSpPr/>
        <p:nvPr/>
      </p:nvGrpSpPr>
      <p:grpSpPr>
        <a:xfrm>
          <a:off x="0" y="0"/>
          <a:ext cx="0" cy="0"/>
          <a:chOff x="0" y="0"/>
          <a:chExt cx="0" cy="0"/>
        </a:xfrm>
      </p:grpSpPr>
      <p:sp>
        <p:nvSpPr>
          <p:cNvPr id="6" name="Rektangel 5">
            <a:extLst>
              <a:ext uri="{C183D7F6-B498-43B3-948B-1728B52AA6E4}">
                <adec:decorative xmlns:adec="http://schemas.microsoft.com/office/drawing/2017/decorative" val="1"/>
              </a:ext>
            </a:extLst>
          </p:cNvPr>
          <p:cNvSpPr/>
          <p:nvPr userDrawn="1"/>
        </p:nvSpPr>
        <p:spPr>
          <a:xfrm>
            <a:off x="0" y="0"/>
            <a:ext cx="12192000" cy="6857999"/>
          </a:xfrm>
          <a:prstGeom prst="rect">
            <a:avLst/>
          </a:prstGeom>
          <a:solidFill>
            <a:srgbClr val="00574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Bilde 2" descr="Innlandet fylkeskommune, logo">
            <a:extLst>
              <a:ext uri="{FF2B5EF4-FFF2-40B4-BE49-F238E27FC236}">
                <a16:creationId xmlns:a16="http://schemas.microsoft.com/office/drawing/2014/main" id="{2B608A84-4715-4F48-B249-2305DA85366C}"/>
              </a:ext>
            </a:extLst>
          </p:cNvPr>
          <p:cNvPicPr>
            <a:picLocks noChangeAspect="1"/>
          </p:cNvPicPr>
          <p:nvPr userDrawn="1"/>
        </p:nvPicPr>
        <p:blipFill>
          <a:blip r:embed="rId2"/>
          <a:stretch>
            <a:fillRect/>
          </a:stretch>
        </p:blipFill>
        <p:spPr>
          <a:xfrm>
            <a:off x="3965402" y="1313187"/>
            <a:ext cx="4261196" cy="3552403"/>
          </a:xfrm>
          <a:prstGeom prst="rect">
            <a:avLst/>
          </a:prstGeom>
        </p:spPr>
      </p:pic>
      <p:pic>
        <p:nvPicPr>
          <p:cNvPr id="4" name="Bilde 3">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865590"/>
            <a:ext cx="3448050" cy="1992409"/>
          </a:xfrm>
          <a:prstGeom prst="rect">
            <a:avLst/>
          </a:prstGeom>
        </p:spPr>
      </p:pic>
    </p:spTree>
    <p:extLst>
      <p:ext uri="{BB962C8B-B14F-4D97-AF65-F5344CB8AC3E}">
        <p14:creationId xmlns:p14="http://schemas.microsoft.com/office/powerpoint/2010/main" val="4035074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tellysbilde 1">
    <p:spTree>
      <p:nvGrpSpPr>
        <p:cNvPr id="1" name=""/>
        <p:cNvGrpSpPr/>
        <p:nvPr/>
      </p:nvGrpSpPr>
      <p:grpSpPr>
        <a:xfrm>
          <a:off x="0" y="0"/>
          <a:ext cx="0" cy="0"/>
          <a:chOff x="0" y="0"/>
          <a:chExt cx="0" cy="0"/>
        </a:xfrm>
      </p:grpSpPr>
      <p:sp>
        <p:nvSpPr>
          <p:cNvPr id="9" name="Rektangel 8"/>
          <p:cNvSpPr/>
          <p:nvPr userDrawn="1"/>
        </p:nvSpPr>
        <p:spPr>
          <a:xfrm>
            <a:off x="0" y="0"/>
            <a:ext cx="12192000" cy="6857999"/>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1793640"/>
            <a:ext cx="10515600" cy="1054100"/>
          </a:xfrm>
          <a:prstGeom prst="rect">
            <a:avLst/>
          </a:prstGeom>
        </p:spPr>
        <p:txBody>
          <a:bodyPr vert="horz" lIns="91440" tIns="45720" rIns="91440" bIns="45720" rtlCol="0" anchor="ctr">
            <a:normAutofit/>
          </a:bodyPr>
          <a:lstStyle>
            <a:lvl1pPr algn="ctr">
              <a:defRPr sz="4800" b="1">
                <a:solidFill>
                  <a:schemeClr val="bg1"/>
                </a:solidFill>
              </a:defRPr>
            </a:lvl1pPr>
          </a:lstStyle>
          <a:p>
            <a:r>
              <a:rPr lang="nb-NO"/>
              <a:t>Klikk for å redigere tittelstil</a:t>
            </a:r>
          </a:p>
        </p:txBody>
      </p:sp>
      <p:pic>
        <p:nvPicPr>
          <p:cNvPr id="4" name="Bild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842533"/>
            <a:ext cx="5218545" cy="3015466"/>
          </a:xfrm>
          <a:prstGeom prst="rect">
            <a:avLst/>
          </a:prstGeom>
        </p:spPr>
      </p:pic>
      <p:sp>
        <p:nvSpPr>
          <p:cNvPr id="17" name="Plassholder for tekst 16"/>
          <p:cNvSpPr>
            <a:spLocks noGrp="1"/>
          </p:cNvSpPr>
          <p:nvPr>
            <p:ph type="body" sz="quarter" idx="10"/>
          </p:nvPr>
        </p:nvSpPr>
        <p:spPr>
          <a:xfrm>
            <a:off x="838200" y="3136665"/>
            <a:ext cx="10515600" cy="1250950"/>
          </a:xfrm>
        </p:spPr>
        <p:txBody>
          <a:bodyPr/>
          <a:lstStyle>
            <a:lvl1pPr marL="0" indent="0" algn="ctr">
              <a:buNone/>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nb-NO"/>
              <a:t>Rediger tekststiler i malen</a:t>
            </a:r>
          </a:p>
        </p:txBody>
      </p:sp>
      <p:pic>
        <p:nvPicPr>
          <p:cNvPr id="7" name="Bild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7313" y="224653"/>
            <a:ext cx="2563669" cy="1045306"/>
          </a:xfrm>
          <a:prstGeom prst="rect">
            <a:avLst/>
          </a:prstGeom>
        </p:spPr>
      </p:pic>
    </p:spTree>
    <p:extLst>
      <p:ext uri="{BB962C8B-B14F-4D97-AF65-F5344CB8AC3E}">
        <p14:creationId xmlns:p14="http://schemas.microsoft.com/office/powerpoint/2010/main" val="147438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22004"/>
            <a:ext cx="10515600" cy="10541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494CCE55-90BB-6640-8F42-8512B2E6BDDD}"/>
              </a:ext>
            </a:extLst>
          </p:cNvPr>
          <p:cNvSpPr>
            <a:spLocks noGrp="1"/>
          </p:cNvSpPr>
          <p:nvPr>
            <p:ph type="body" idx="1"/>
          </p:nvPr>
        </p:nvSpPr>
        <p:spPr>
          <a:xfrm>
            <a:off x="838200" y="1821700"/>
            <a:ext cx="10515600" cy="3564392"/>
          </a:xfrm>
          <a:prstGeom prst="rect">
            <a:avLst/>
          </a:prstGeom>
        </p:spPr>
        <p:txBody>
          <a:bodyPr vert="horz" lIns="91440" tIns="45720" rIns="91440" bIns="45720" rtlCol="0">
            <a:normAutofit/>
          </a:bodyPr>
          <a:lstStyle/>
          <a:p>
            <a:r>
              <a:rPr lang="nb-NO" dirty="0"/>
              <a:t>Rediger tekststiler i malen
Andre nivå
Tredje nivå
Fjerde nivå
Femte nivå</a:t>
            </a:r>
          </a:p>
        </p:txBody>
      </p:sp>
      <p:sp>
        <p:nvSpPr>
          <p:cNvPr id="5" name="Rektangel 4">
            <a:extLst>
              <a:ext uri="{C183D7F6-B498-43B3-948B-1728B52AA6E4}">
                <adec:decorative xmlns:adec="http://schemas.microsoft.com/office/drawing/2017/decorative" val="1"/>
              </a:ext>
            </a:extLst>
          </p:cNvPr>
          <p:cNvSpPr/>
          <p:nvPr userDrawn="1"/>
        </p:nvSpPr>
        <p:spPr>
          <a:xfrm>
            <a:off x="0" y="5952680"/>
            <a:ext cx="12192000" cy="914556"/>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7" name="Bilde 6" descr="Innlandet fylkeskommune, logo"/>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33349" y="6019199"/>
            <a:ext cx="2009775" cy="819462"/>
          </a:xfrm>
          <a:prstGeom prst="rect">
            <a:avLst/>
          </a:prstGeom>
        </p:spPr>
      </p:pic>
    </p:spTree>
    <p:extLst>
      <p:ext uri="{BB962C8B-B14F-4D97-AF65-F5344CB8AC3E}">
        <p14:creationId xmlns:p14="http://schemas.microsoft.com/office/powerpoint/2010/main" val="3929323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p:txStyles>
    <p:titleStyle>
      <a:lvl1pPr algn="l" defTabSz="914400" rtl="0" eaLnBrk="1" latinLnBrk="0" hangingPunct="1">
        <a:lnSpc>
          <a:spcPct val="90000"/>
        </a:lnSpc>
        <a:spcBef>
          <a:spcPct val="0"/>
        </a:spcBef>
        <a:buNone/>
        <a:defRPr sz="4000" b="1" kern="1200">
          <a:solidFill>
            <a:srgbClr val="00574F"/>
          </a:solidFill>
          <a:latin typeface="Roboto" panose="02000000000000000000" pitchFamily="2" charset="0"/>
          <a:ea typeface="Roboto" panose="02000000000000000000" pitchFamily="2" charset="0"/>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00574F"/>
        </a:buClr>
        <a:buSzPct val="130000"/>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22004"/>
            <a:ext cx="10515600" cy="10541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494CCE55-90BB-6640-8F42-8512B2E6BDDD}"/>
              </a:ext>
            </a:extLst>
          </p:cNvPr>
          <p:cNvSpPr>
            <a:spLocks noGrp="1"/>
          </p:cNvSpPr>
          <p:nvPr>
            <p:ph type="body" idx="1"/>
          </p:nvPr>
        </p:nvSpPr>
        <p:spPr>
          <a:xfrm>
            <a:off x="838200" y="1821700"/>
            <a:ext cx="10515600" cy="3564392"/>
          </a:xfrm>
          <a:prstGeom prst="rect">
            <a:avLst/>
          </a:prstGeom>
        </p:spPr>
        <p:txBody>
          <a:bodyPr vert="horz" lIns="91440" tIns="45720" rIns="91440" bIns="45720" rtlCol="0">
            <a:normAutofit/>
          </a:bodyPr>
          <a:lstStyle/>
          <a:p>
            <a:r>
              <a:rPr lang="nb-NO"/>
              <a:t>Rediger tekststiler i malen
Andre nivå
Tredje nivå
Fjerde nivå
Femte nivå</a:t>
            </a:r>
          </a:p>
        </p:txBody>
      </p:sp>
      <p:sp>
        <p:nvSpPr>
          <p:cNvPr id="5" name="Rektangel 4"/>
          <p:cNvSpPr/>
          <p:nvPr userDrawn="1"/>
        </p:nvSpPr>
        <p:spPr>
          <a:xfrm>
            <a:off x="0" y="5952680"/>
            <a:ext cx="12192000" cy="914556"/>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7" name="Bild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33349" y="6019199"/>
            <a:ext cx="2009775" cy="819462"/>
          </a:xfrm>
          <a:prstGeom prst="rect">
            <a:avLst/>
          </a:prstGeom>
        </p:spPr>
      </p:pic>
    </p:spTree>
    <p:extLst>
      <p:ext uri="{BB962C8B-B14F-4D97-AF65-F5344CB8AC3E}">
        <p14:creationId xmlns:p14="http://schemas.microsoft.com/office/powerpoint/2010/main" val="118110713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sldNum="0" hdr="0" ftr="0"/>
  <p:txStyles>
    <p:titleStyle>
      <a:lvl1pPr algn="l" defTabSz="914400" rtl="0" eaLnBrk="1" latinLnBrk="0" hangingPunct="1">
        <a:lnSpc>
          <a:spcPct val="90000"/>
        </a:lnSpc>
        <a:spcBef>
          <a:spcPct val="0"/>
        </a:spcBef>
        <a:buNone/>
        <a:defRPr sz="4000" b="1" kern="1200">
          <a:solidFill>
            <a:srgbClr val="00574F"/>
          </a:solidFill>
          <a:latin typeface="Roboto" panose="02000000000000000000" pitchFamily="2" charset="0"/>
          <a:ea typeface="Roboto" panose="02000000000000000000" pitchFamily="2" charset="0"/>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00574F"/>
        </a:buClr>
        <a:buSzPct val="130000"/>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pub.framsikt.net/2024/ifk/bm-2024-okonomiplan_2024-202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7C9524-96E3-439B-1868-3A6F37B20241}"/>
              </a:ext>
            </a:extLst>
          </p:cNvPr>
          <p:cNvSpPr>
            <a:spLocks noGrp="1"/>
          </p:cNvSpPr>
          <p:nvPr>
            <p:ph type="title"/>
          </p:nvPr>
        </p:nvSpPr>
        <p:spPr/>
        <p:txBody>
          <a:bodyPr/>
          <a:lstStyle/>
          <a:p>
            <a:r>
              <a:rPr lang="nb-NO" dirty="0"/>
              <a:t>Orientering fra fylkeskommunen</a:t>
            </a:r>
          </a:p>
        </p:txBody>
      </p:sp>
      <p:sp>
        <p:nvSpPr>
          <p:cNvPr id="3" name="Plassholder for tekst 2">
            <a:extLst>
              <a:ext uri="{FF2B5EF4-FFF2-40B4-BE49-F238E27FC236}">
                <a16:creationId xmlns:a16="http://schemas.microsoft.com/office/drawing/2014/main" id="{9B348201-09F7-2059-AADD-2F3D7B6A1B21}"/>
              </a:ext>
            </a:extLst>
          </p:cNvPr>
          <p:cNvSpPr>
            <a:spLocks noGrp="1"/>
          </p:cNvSpPr>
          <p:nvPr>
            <p:ph type="body" sz="quarter" idx="10"/>
          </p:nvPr>
        </p:nvSpPr>
        <p:spPr/>
        <p:txBody>
          <a:bodyPr/>
          <a:lstStyle/>
          <a:p>
            <a:r>
              <a:rPr lang="nb-NO" dirty="0"/>
              <a:t>6. Desember 2023</a:t>
            </a:r>
          </a:p>
        </p:txBody>
      </p:sp>
    </p:spTree>
    <p:extLst>
      <p:ext uri="{BB962C8B-B14F-4D97-AF65-F5344CB8AC3E}">
        <p14:creationId xmlns:p14="http://schemas.microsoft.com/office/powerpoint/2010/main" val="34172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11FDA18-49D6-5D94-2050-B03A02B99558}"/>
              </a:ext>
            </a:extLst>
          </p:cNvPr>
          <p:cNvSpPr>
            <a:spLocks noGrp="1"/>
          </p:cNvSpPr>
          <p:nvPr>
            <p:ph type="title"/>
          </p:nvPr>
        </p:nvSpPr>
        <p:spPr/>
        <p:txBody>
          <a:bodyPr/>
          <a:lstStyle/>
          <a:p>
            <a:r>
              <a:rPr lang="nb-NO" dirty="0"/>
              <a:t>Årsbudsjett/økonomiplan 2024 - 2027</a:t>
            </a:r>
          </a:p>
        </p:txBody>
      </p:sp>
      <p:sp>
        <p:nvSpPr>
          <p:cNvPr id="3" name="Plassholder for tekst 2">
            <a:extLst>
              <a:ext uri="{FF2B5EF4-FFF2-40B4-BE49-F238E27FC236}">
                <a16:creationId xmlns:a16="http://schemas.microsoft.com/office/drawing/2014/main" id="{E92D7B1E-CCEB-1FB8-9535-31F99FFEEC9C}"/>
              </a:ext>
            </a:extLst>
          </p:cNvPr>
          <p:cNvSpPr>
            <a:spLocks noGrp="1"/>
          </p:cNvSpPr>
          <p:nvPr>
            <p:ph type="body" sz="quarter" idx="10"/>
          </p:nvPr>
        </p:nvSpPr>
        <p:spPr/>
        <p:txBody>
          <a:bodyPr/>
          <a:lstStyle/>
          <a:p>
            <a:r>
              <a:rPr lang="nb-NO" dirty="0"/>
              <a:t>FKD la fram sitt forslag den 6. nov</a:t>
            </a:r>
          </a:p>
          <a:p>
            <a:r>
              <a:rPr lang="nb-NO" dirty="0">
                <a:hlinkClick r:id="rId2"/>
              </a:rPr>
              <a:t>https://pub.framsikt.net/2024/ifk/bm-2024-okonomiplan_2024-2027#/</a:t>
            </a:r>
            <a:endParaRPr lang="nb-NO" dirty="0"/>
          </a:p>
          <a:p>
            <a:r>
              <a:rPr lang="nb-NO" dirty="0"/>
              <a:t>Politisk - 5 alternative budsjettforslag  lagt fram</a:t>
            </a:r>
          </a:p>
          <a:p>
            <a:r>
              <a:rPr lang="nb-NO" dirty="0"/>
              <a:t>Endelig beslutning i Fylkestinget 12.-14. desember</a:t>
            </a:r>
          </a:p>
        </p:txBody>
      </p:sp>
    </p:spTree>
    <p:extLst>
      <p:ext uri="{BB962C8B-B14F-4D97-AF65-F5344CB8AC3E}">
        <p14:creationId xmlns:p14="http://schemas.microsoft.com/office/powerpoint/2010/main" val="314748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38268C-6F3A-2023-F57F-CFD4F6AF1DE5}"/>
              </a:ext>
            </a:extLst>
          </p:cNvPr>
          <p:cNvSpPr>
            <a:spLocks noGrp="1"/>
          </p:cNvSpPr>
          <p:nvPr>
            <p:ph type="title"/>
          </p:nvPr>
        </p:nvSpPr>
        <p:spPr/>
        <p:txBody>
          <a:bodyPr/>
          <a:lstStyle/>
          <a:p>
            <a:r>
              <a:rPr lang="nb-NO" dirty="0"/>
              <a:t>Likestilt arbeidsliv – sak i FU 5. desember</a:t>
            </a:r>
          </a:p>
        </p:txBody>
      </p:sp>
      <p:sp>
        <p:nvSpPr>
          <p:cNvPr id="3" name="Plassholder for tekst 2">
            <a:extLst>
              <a:ext uri="{FF2B5EF4-FFF2-40B4-BE49-F238E27FC236}">
                <a16:creationId xmlns:a16="http://schemas.microsoft.com/office/drawing/2014/main" id="{0F68E87F-2F63-E27B-2CEA-8DEA9881426E}"/>
              </a:ext>
            </a:extLst>
          </p:cNvPr>
          <p:cNvSpPr>
            <a:spLocks noGrp="1"/>
          </p:cNvSpPr>
          <p:nvPr>
            <p:ph type="body" sz="quarter" idx="10"/>
          </p:nvPr>
        </p:nvSpPr>
        <p:spPr/>
        <p:txBody>
          <a:bodyPr>
            <a:normAutofit fontScale="92500" lnSpcReduction="20000"/>
          </a:bodyPr>
          <a:lstStyle/>
          <a:p>
            <a:pPr marL="0" indent="0">
              <a:buNone/>
            </a:pPr>
            <a:r>
              <a:rPr lang="nb-NO" dirty="0"/>
              <a:t>Vedtak:</a:t>
            </a:r>
          </a:p>
          <a:p>
            <a:r>
              <a:rPr lang="nb-NO" dirty="0"/>
              <a:t>1. Fylkesutvalget viser til fylkestingets vedtak i sak 4/2023. Rammene for å jobbe for en sertifisering i Likestilt arbeidsliv, avgrenses til å jobbe systematisk med likestilling og mangfold i linjen, i rammen av aktivitets- og redegjørelsesplikten (ARP).</a:t>
            </a:r>
          </a:p>
          <a:p>
            <a:pPr marL="0" indent="0">
              <a:buNone/>
            </a:pPr>
            <a:endParaRPr lang="nb-NO" dirty="0"/>
          </a:p>
          <a:p>
            <a:r>
              <a:rPr lang="nb-NO" dirty="0"/>
              <a:t>2. Fylkeskommunedirektøren skal komme tilbake til fylkestinget i løpet av 2025 med en rapport som beskriver hvordan arbeidet med et likestilt arbeidsliv er blitt intensivert og systematisert.</a:t>
            </a:r>
          </a:p>
        </p:txBody>
      </p:sp>
    </p:spTree>
    <p:extLst>
      <p:ext uri="{BB962C8B-B14F-4D97-AF65-F5344CB8AC3E}">
        <p14:creationId xmlns:p14="http://schemas.microsoft.com/office/powerpoint/2010/main" val="265557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92E5A7-414F-2EBF-318A-49E9C8CD55A4}"/>
              </a:ext>
            </a:extLst>
          </p:cNvPr>
          <p:cNvSpPr>
            <a:spLocks noGrp="1"/>
          </p:cNvSpPr>
          <p:nvPr>
            <p:ph type="title"/>
          </p:nvPr>
        </p:nvSpPr>
        <p:spPr/>
        <p:txBody>
          <a:bodyPr/>
          <a:lstStyle/>
          <a:p>
            <a:r>
              <a:rPr lang="nb-NO" dirty="0"/>
              <a:t>Frivilligstrategi for Innlandet</a:t>
            </a:r>
          </a:p>
        </p:txBody>
      </p:sp>
      <p:sp>
        <p:nvSpPr>
          <p:cNvPr id="3" name="Plassholder for tekst 2">
            <a:extLst>
              <a:ext uri="{FF2B5EF4-FFF2-40B4-BE49-F238E27FC236}">
                <a16:creationId xmlns:a16="http://schemas.microsoft.com/office/drawing/2014/main" id="{43A952D8-C90E-F443-3E91-739C98066DA0}"/>
              </a:ext>
            </a:extLst>
          </p:cNvPr>
          <p:cNvSpPr>
            <a:spLocks noGrp="1"/>
          </p:cNvSpPr>
          <p:nvPr>
            <p:ph type="body" sz="quarter" idx="10"/>
          </p:nvPr>
        </p:nvSpPr>
        <p:spPr/>
        <p:txBody>
          <a:bodyPr>
            <a:normAutofit fontScale="55000" lnSpcReduction="20000"/>
          </a:bodyPr>
          <a:lstStyle/>
          <a:p>
            <a:r>
              <a:rPr lang="nb-NO" dirty="0"/>
              <a:t>1. Fylkesutvalget vedtar at arbeidet med Frivillighetsstrategi for Innlandet igangsettes høsten 2023.</a:t>
            </a:r>
          </a:p>
          <a:p>
            <a:pPr marL="0" indent="0">
              <a:buNone/>
            </a:pPr>
            <a:endParaRPr lang="nb-NO" dirty="0"/>
          </a:p>
          <a:p>
            <a:r>
              <a:rPr lang="nb-NO" dirty="0"/>
              <a:t>2. Fylkesutvalget delegerer til Hovedutvalget for kultur ansvaret med å vedta prosjekt- og </a:t>
            </a:r>
          </a:p>
          <a:p>
            <a:pPr marL="0" indent="0">
              <a:buNone/>
            </a:pPr>
            <a:r>
              <a:rPr lang="nb-NO" dirty="0"/>
              <a:t>        framdriftsplan, herunder å følge opp arbeidet og prosessen fram til ferdig utkast foreligger.</a:t>
            </a:r>
            <a:br>
              <a:rPr lang="nb-NO" dirty="0"/>
            </a:br>
            <a:endParaRPr lang="nb-NO" dirty="0"/>
          </a:p>
          <a:p>
            <a:r>
              <a:rPr lang="nb-NO" dirty="0"/>
              <a:t>3. Fylkesutvalget ber om at utkast til Frivillighetsstrategi for Innlandet legges fram for fylkestinget til behandling.</a:t>
            </a:r>
          </a:p>
          <a:p>
            <a:endParaRPr lang="nb-NO" dirty="0"/>
          </a:p>
          <a:p>
            <a:r>
              <a:rPr lang="nb-NO" dirty="0"/>
              <a:t>4. Fylkesutvalget er positive til et samarbeid med </a:t>
            </a:r>
            <a:r>
              <a:rPr lang="nb-NO" dirty="0" err="1"/>
              <a:t>FrivilligNorge</a:t>
            </a:r>
            <a:r>
              <a:rPr lang="nb-NO" dirty="0"/>
              <a:t>.</a:t>
            </a:r>
          </a:p>
          <a:p>
            <a:pPr marL="0" indent="0">
              <a:buNone/>
            </a:pPr>
            <a:endParaRPr lang="nb-NO" dirty="0"/>
          </a:p>
          <a:p>
            <a:r>
              <a:rPr lang="nb-NO" dirty="0"/>
              <a:t>5. Frivilligstrategien skal være kunnskaps- og forskingsbasert, ha et sektorovergripende samfunnsperspektiv og se på teknologiske løsninger for samhandling og utvikling av frivilligheten.</a:t>
            </a:r>
          </a:p>
          <a:p>
            <a:r>
              <a:rPr lang="nb-NO" dirty="0"/>
              <a:t>6. IPR er naturlige samarbeidsarenaer via partnerskapsavtalen med fylkeskommunen.</a:t>
            </a:r>
          </a:p>
          <a:p>
            <a:endParaRPr lang="nb-NO" dirty="0"/>
          </a:p>
        </p:txBody>
      </p:sp>
    </p:spTree>
    <p:extLst>
      <p:ext uri="{BB962C8B-B14F-4D97-AF65-F5344CB8AC3E}">
        <p14:creationId xmlns:p14="http://schemas.microsoft.com/office/powerpoint/2010/main" val="602508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ACF948A-58CD-A151-F34C-B69782E73B78}"/>
              </a:ext>
            </a:extLst>
          </p:cNvPr>
          <p:cNvSpPr>
            <a:spLocks noGrp="1"/>
          </p:cNvSpPr>
          <p:nvPr>
            <p:ph type="title"/>
          </p:nvPr>
        </p:nvSpPr>
        <p:spPr/>
        <p:txBody>
          <a:bodyPr/>
          <a:lstStyle/>
          <a:p>
            <a:r>
              <a:rPr lang="nb-NO" dirty="0"/>
              <a:t>Godsstrategi for Innlandet</a:t>
            </a:r>
          </a:p>
        </p:txBody>
      </p:sp>
      <p:sp>
        <p:nvSpPr>
          <p:cNvPr id="3" name="Plassholder for tekst 2">
            <a:extLst>
              <a:ext uri="{FF2B5EF4-FFF2-40B4-BE49-F238E27FC236}">
                <a16:creationId xmlns:a16="http://schemas.microsoft.com/office/drawing/2014/main" id="{07F752BA-6F28-A8E8-9D19-CA2EC8BDB354}"/>
              </a:ext>
            </a:extLst>
          </p:cNvPr>
          <p:cNvSpPr>
            <a:spLocks noGrp="1"/>
          </p:cNvSpPr>
          <p:nvPr>
            <p:ph type="body" sz="quarter" idx="10"/>
          </p:nvPr>
        </p:nvSpPr>
        <p:spPr/>
        <p:txBody>
          <a:bodyPr>
            <a:normAutofit fontScale="92500" lnSpcReduction="20000"/>
          </a:bodyPr>
          <a:lstStyle/>
          <a:p>
            <a:r>
              <a:rPr lang="nb-NO" dirty="0"/>
              <a:t>Fylkesutvalget vedtar at det skal utarbeides en godsstrategi for Innlandet.</a:t>
            </a:r>
          </a:p>
          <a:p>
            <a:r>
              <a:rPr lang="nb-NO" dirty="0"/>
              <a:t>Som første del av arbeidet med godsstrategien skal det utarbeides en godsstrømanalyse for Innlandet.</a:t>
            </a:r>
          </a:p>
          <a:p>
            <a:r>
              <a:rPr lang="nb-NO" dirty="0"/>
              <a:t>I arbeidet med Godsstrategien i Innlandet søkes samarbeid med relevante samarbeidsaktører i nabolandet Sverige og Forsvaret, og påpeke svakheter ved dagens samfunnsøkonomiske beregningsnøkkel.</a:t>
            </a:r>
          </a:p>
          <a:p>
            <a:r>
              <a:rPr lang="nb-NO" dirty="0"/>
              <a:t>Statens Vegvesen inviteres inn i referansegruppen.</a:t>
            </a:r>
          </a:p>
        </p:txBody>
      </p:sp>
    </p:spTree>
    <p:extLst>
      <p:ext uri="{BB962C8B-B14F-4D97-AF65-F5344CB8AC3E}">
        <p14:creationId xmlns:p14="http://schemas.microsoft.com/office/powerpoint/2010/main" val="2866146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2886249-8245-D7D5-6882-19DD18548932}"/>
              </a:ext>
            </a:extLst>
          </p:cNvPr>
          <p:cNvSpPr>
            <a:spLocks noGrp="1"/>
          </p:cNvSpPr>
          <p:nvPr>
            <p:ph type="title"/>
          </p:nvPr>
        </p:nvSpPr>
        <p:spPr/>
        <p:txBody>
          <a:bodyPr>
            <a:normAutofit fontScale="90000"/>
          </a:bodyPr>
          <a:lstStyle/>
          <a:p>
            <a:r>
              <a:rPr lang="nb-NO" dirty="0"/>
              <a:t>Sørsamisk navn på Innlandet og fylkeskommunen</a:t>
            </a:r>
          </a:p>
        </p:txBody>
      </p:sp>
      <p:sp>
        <p:nvSpPr>
          <p:cNvPr id="3" name="Plassholder for tekst 2">
            <a:extLst>
              <a:ext uri="{FF2B5EF4-FFF2-40B4-BE49-F238E27FC236}">
                <a16:creationId xmlns:a16="http://schemas.microsoft.com/office/drawing/2014/main" id="{175D533E-A8C1-114F-BD2D-4C90AB3FB3CB}"/>
              </a:ext>
            </a:extLst>
          </p:cNvPr>
          <p:cNvSpPr>
            <a:spLocks noGrp="1"/>
          </p:cNvSpPr>
          <p:nvPr>
            <p:ph type="body" sz="quarter" idx="10"/>
          </p:nvPr>
        </p:nvSpPr>
        <p:spPr/>
        <p:txBody>
          <a:bodyPr>
            <a:normAutofit fontScale="70000" lnSpcReduction="20000"/>
          </a:bodyPr>
          <a:lstStyle/>
          <a:p>
            <a:pPr marL="0" indent="0">
              <a:buNone/>
            </a:pPr>
            <a:r>
              <a:rPr lang="nb-NO" dirty="0"/>
              <a:t>Fylkesutvalget innstiller ovenfor fylkestinget på slikt vedtak:</a:t>
            </a:r>
          </a:p>
          <a:p>
            <a:pPr marL="0" indent="0">
              <a:buNone/>
            </a:pPr>
            <a:r>
              <a:rPr lang="nb-NO" dirty="0"/>
              <a:t>1. Fylkestinget vedtar følgende sørsamiske navn på Innlandet og fylkeskommunen:</a:t>
            </a:r>
          </a:p>
          <a:p>
            <a:pPr marL="0" indent="0">
              <a:buNone/>
            </a:pPr>
            <a:r>
              <a:rPr lang="nb-NO" dirty="0"/>
              <a:t>	Norsk navn Sørsamisk navn</a:t>
            </a:r>
          </a:p>
          <a:p>
            <a:pPr marL="0" indent="0">
              <a:buNone/>
            </a:pPr>
            <a:r>
              <a:rPr lang="nb-NO" dirty="0"/>
              <a:t>	Norsk navn: Innlandet. Sørsamisk </a:t>
            </a:r>
            <a:r>
              <a:rPr lang="nb-NO" dirty="0" err="1"/>
              <a:t>navn:Sisdajve</a:t>
            </a:r>
            <a:endParaRPr lang="nb-NO" dirty="0"/>
          </a:p>
          <a:p>
            <a:pPr marL="0" indent="0">
              <a:buNone/>
            </a:pPr>
            <a:r>
              <a:rPr lang="nb-NO" dirty="0"/>
              <a:t>	Norsk navn. Innlandet fylke. Sørsamisk navn: </a:t>
            </a:r>
            <a:r>
              <a:rPr lang="nb-NO" dirty="0" err="1"/>
              <a:t>Sisdajven</a:t>
            </a:r>
            <a:r>
              <a:rPr lang="nb-NO" dirty="0"/>
              <a:t> </a:t>
            </a:r>
            <a:r>
              <a:rPr lang="nb-NO" dirty="0" err="1"/>
              <a:t>fylhke</a:t>
            </a:r>
            <a:endParaRPr lang="nb-NO" dirty="0"/>
          </a:p>
          <a:p>
            <a:pPr marL="0" indent="0">
              <a:buNone/>
            </a:pPr>
            <a:r>
              <a:rPr lang="nb-NO" dirty="0"/>
              <a:t>	Norsk navn: Innlandet fylkeskommune. Sørsamisk navn: </a:t>
            </a:r>
            <a:r>
              <a:rPr lang="nb-NO" dirty="0" err="1"/>
              <a:t>Sisdajven</a:t>
            </a:r>
            <a:r>
              <a:rPr lang="nb-NO" dirty="0"/>
              <a:t> </a:t>
            </a:r>
            <a:r>
              <a:rPr lang="nb-NO" dirty="0" err="1"/>
              <a:t>fylhkentjïelte</a:t>
            </a:r>
            <a:endParaRPr lang="nb-NO" dirty="0"/>
          </a:p>
          <a:p>
            <a:pPr marL="0" indent="0">
              <a:buNone/>
            </a:pPr>
            <a:r>
              <a:rPr lang="nb-NO" dirty="0"/>
              <a:t>2. Søknad sendes Kommunal- og </a:t>
            </a:r>
            <a:r>
              <a:rPr lang="nb-NO" dirty="0" err="1"/>
              <a:t>distriktsdepartementet</a:t>
            </a:r>
            <a:r>
              <a:rPr lang="nb-NO" dirty="0"/>
              <a:t> med anmodning om at nødvendig lovendring kan behandles av Stortinget så snart som mulig.</a:t>
            </a:r>
          </a:p>
          <a:p>
            <a:pPr marL="0" indent="0">
              <a:buNone/>
            </a:pPr>
            <a:r>
              <a:rPr lang="nb-NO" dirty="0"/>
              <a:t>3. Fylkeskommunedirektøren bes om å innarbeide nødvendige kostnader til profileringstiltak i årsbudsjett 2025 og økonomiplan 2025 - 2028.</a:t>
            </a:r>
          </a:p>
        </p:txBody>
      </p:sp>
    </p:spTree>
    <p:extLst>
      <p:ext uri="{BB962C8B-B14F-4D97-AF65-F5344CB8AC3E}">
        <p14:creationId xmlns:p14="http://schemas.microsoft.com/office/powerpoint/2010/main" val="377002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F41AC86-8FB2-5626-A76B-9B2A0294E8C9}"/>
              </a:ext>
            </a:extLst>
          </p:cNvPr>
          <p:cNvSpPr>
            <a:spLocks noGrp="1"/>
          </p:cNvSpPr>
          <p:nvPr>
            <p:ph type="title"/>
          </p:nvPr>
        </p:nvSpPr>
        <p:spPr>
          <a:xfrm>
            <a:off x="838200" y="692439"/>
            <a:ext cx="10515600" cy="1054100"/>
          </a:xfrm>
        </p:spPr>
        <p:txBody>
          <a:bodyPr anchor="ctr">
            <a:normAutofit/>
          </a:bodyPr>
          <a:lstStyle/>
          <a:p>
            <a:r>
              <a:rPr lang="nb-NO" dirty="0"/>
              <a:t>Tretten bru</a:t>
            </a:r>
          </a:p>
        </p:txBody>
      </p:sp>
      <p:pic>
        <p:nvPicPr>
          <p:cNvPr id="4" name="Bilde 3">
            <a:extLst>
              <a:ext uri="{FF2B5EF4-FFF2-40B4-BE49-F238E27FC236}">
                <a16:creationId xmlns:a16="http://schemas.microsoft.com/office/drawing/2014/main" id="{930E460F-79B5-EC65-B6AE-20624C801409}"/>
              </a:ext>
            </a:extLst>
          </p:cNvPr>
          <p:cNvPicPr>
            <a:picLocks noChangeAspect="1"/>
          </p:cNvPicPr>
          <p:nvPr/>
        </p:nvPicPr>
        <p:blipFill rotWithShape="1">
          <a:blip r:embed="rId2"/>
          <a:srcRect r="-3" b="2835"/>
          <a:stretch/>
        </p:blipFill>
        <p:spPr>
          <a:xfrm>
            <a:off x="6232850" y="1892135"/>
            <a:ext cx="5120950" cy="3557588"/>
          </a:xfrm>
          <a:prstGeom prst="rect">
            <a:avLst/>
          </a:prstGeom>
          <a:noFill/>
        </p:spPr>
      </p:pic>
      <p:sp>
        <p:nvSpPr>
          <p:cNvPr id="3" name="Plassholder for tekst 2">
            <a:extLst>
              <a:ext uri="{FF2B5EF4-FFF2-40B4-BE49-F238E27FC236}">
                <a16:creationId xmlns:a16="http://schemas.microsoft.com/office/drawing/2014/main" id="{56ECB99B-2808-5085-EDDA-9E4B9EFA1708}"/>
              </a:ext>
            </a:extLst>
          </p:cNvPr>
          <p:cNvSpPr>
            <a:spLocks noGrp="1"/>
          </p:cNvSpPr>
          <p:nvPr>
            <p:ph sz="quarter" idx="16"/>
          </p:nvPr>
        </p:nvSpPr>
        <p:spPr>
          <a:xfrm>
            <a:off x="838199" y="1892135"/>
            <a:ext cx="5120951" cy="3557588"/>
          </a:xfrm>
        </p:spPr>
        <p:txBody>
          <a:bodyPr>
            <a:normAutofit/>
          </a:bodyPr>
          <a:lstStyle/>
          <a:p>
            <a:pPr>
              <a:lnSpc>
                <a:spcPct val="90000"/>
              </a:lnSpc>
            </a:pPr>
            <a:r>
              <a:rPr lang="nb-NO" sz="2400" dirty="0"/>
              <a:t>Rapport fra havarikommisjonen ble publisert 15.08, nøyaktig ett år etter at brua kollapset.</a:t>
            </a:r>
          </a:p>
          <a:p>
            <a:pPr>
              <a:lnSpc>
                <a:spcPct val="90000"/>
              </a:lnSpc>
            </a:pPr>
            <a:r>
              <a:rPr lang="nb-NO" sz="2400" dirty="0"/>
              <a:t>Rapporten tar for seg hendelsesforløp og årsaken til kollapsen. Det vil også komme en rapport ila høsten som vil ha fokus på bruforvaltning og oppfølging av Tretten bru gjennom bruas livsløp.</a:t>
            </a:r>
          </a:p>
          <a:p>
            <a:pPr>
              <a:lnSpc>
                <a:spcPct val="90000"/>
              </a:lnSpc>
            </a:pPr>
            <a:endParaRPr lang="nb-NO" sz="2400" dirty="0"/>
          </a:p>
        </p:txBody>
      </p:sp>
    </p:spTree>
    <p:extLst>
      <p:ext uri="{BB962C8B-B14F-4D97-AF65-F5344CB8AC3E}">
        <p14:creationId xmlns:p14="http://schemas.microsoft.com/office/powerpoint/2010/main" val="2887916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C099EF7-B013-407E-DD26-2285FE34CB3C}"/>
              </a:ext>
            </a:extLst>
          </p:cNvPr>
          <p:cNvSpPr>
            <a:spLocks noGrp="1"/>
          </p:cNvSpPr>
          <p:nvPr>
            <p:ph type="title"/>
          </p:nvPr>
        </p:nvSpPr>
        <p:spPr>
          <a:xfrm>
            <a:off x="763794" y="367921"/>
            <a:ext cx="10515600" cy="1054100"/>
          </a:xfrm>
        </p:spPr>
        <p:txBody>
          <a:bodyPr/>
          <a:lstStyle/>
          <a:p>
            <a:r>
              <a:rPr lang="nb-NO"/>
              <a:t>Håndtering av kostnader etter «Hans» </a:t>
            </a:r>
          </a:p>
        </p:txBody>
      </p:sp>
      <p:sp>
        <p:nvSpPr>
          <p:cNvPr id="3" name="Plassholder for tekst 2">
            <a:extLst>
              <a:ext uri="{FF2B5EF4-FFF2-40B4-BE49-F238E27FC236}">
                <a16:creationId xmlns:a16="http://schemas.microsoft.com/office/drawing/2014/main" id="{7617AA81-893A-3D7F-6B5E-A53901430D99}"/>
              </a:ext>
            </a:extLst>
          </p:cNvPr>
          <p:cNvSpPr>
            <a:spLocks noGrp="1"/>
          </p:cNvSpPr>
          <p:nvPr>
            <p:ph type="body" sz="quarter" idx="10"/>
          </p:nvPr>
        </p:nvSpPr>
        <p:spPr>
          <a:xfrm>
            <a:off x="729378" y="1547525"/>
            <a:ext cx="10584432" cy="3980921"/>
          </a:xfrm>
        </p:spPr>
        <p:txBody>
          <a:bodyPr>
            <a:normAutofit/>
          </a:bodyPr>
          <a:lstStyle/>
          <a:p>
            <a:r>
              <a:rPr lang="nb-NO" sz="2400" dirty="0"/>
              <a:t>Siste anslag 435 - 632 mill. kroner eks. mva. </a:t>
            </a:r>
          </a:p>
          <a:p>
            <a:r>
              <a:rPr lang="nb-NO" sz="2400" dirty="0"/>
              <a:t>Skjønnsmidlene dekker «deler av» kostnadene for fylkeskommunene (kommunene får normalt halvparten)</a:t>
            </a:r>
          </a:p>
          <a:p>
            <a:r>
              <a:rPr lang="nb-NO" sz="2400" dirty="0"/>
              <a:t>Være forberedt på å dekke halvparten – ca. 220 mill. kroner</a:t>
            </a:r>
          </a:p>
          <a:p>
            <a:r>
              <a:rPr lang="nb-NO" sz="2400" dirty="0"/>
              <a:t>Har sendt søknad om skjønnsmidler 30. oktober</a:t>
            </a:r>
          </a:p>
          <a:p>
            <a:r>
              <a:rPr lang="nb-NO" sz="2400" dirty="0"/>
              <a:t>Søker om inntil 632 mill. kroner i skjønnsmidler (sannsynlig tall er 435 + 50 mill. kroner) </a:t>
            </a:r>
          </a:p>
          <a:p>
            <a:r>
              <a:rPr lang="nb-NO" sz="2400" dirty="0"/>
              <a:t>Skjønnsmidler innvilget</a:t>
            </a:r>
          </a:p>
        </p:txBody>
      </p:sp>
    </p:spTree>
    <p:extLst>
      <p:ext uri="{BB962C8B-B14F-4D97-AF65-F5344CB8AC3E}">
        <p14:creationId xmlns:p14="http://schemas.microsoft.com/office/powerpoint/2010/main" val="532752368"/>
      </p:ext>
    </p:extLst>
  </p:cSld>
  <p:clrMapOvr>
    <a:masterClrMapping/>
  </p:clrMapOvr>
</p:sld>
</file>

<file path=ppt/theme/theme1.xml><?xml version="1.0" encoding="utf-8"?>
<a:theme xmlns:a="http://schemas.openxmlformats.org/drawingml/2006/main" name="Innlandet fylkeskommune ppt mal V4">
  <a:themeElements>
    <a:clrScheme name="Innlandet fylkeskommune">
      <a:dk1>
        <a:srgbClr val="000000"/>
      </a:dk1>
      <a:lt1>
        <a:sysClr val="window" lastClr="FFFFFF"/>
      </a:lt1>
      <a:dk2>
        <a:srgbClr val="005850"/>
      </a:dk2>
      <a:lt2>
        <a:srgbClr val="E7E6E6"/>
      </a:lt2>
      <a:accent1>
        <a:srgbClr val="009D4F"/>
      </a:accent1>
      <a:accent2>
        <a:srgbClr val="0055B8"/>
      </a:accent2>
      <a:accent3>
        <a:srgbClr val="960048"/>
      </a:accent3>
      <a:accent4>
        <a:srgbClr val="FFB600"/>
      </a:accent4>
      <a:accent5>
        <a:srgbClr val="592C82"/>
      </a:accent5>
      <a:accent6>
        <a:srgbClr val="6F7271"/>
      </a:accent6>
      <a:hlink>
        <a:srgbClr val="0070C0"/>
      </a:hlink>
      <a:folHlink>
        <a:srgbClr val="960048"/>
      </a:folHlink>
    </a:clrScheme>
    <a:fontScheme name="Innlandet fylkeskommune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01_Presentasjon_Mal_A_Ny.potx" id="{2DD69819-88EB-47D6-AC59-FC829AC98C92}" vid="{17D01A55-8CA7-475A-B964-6EB219CA42A8}"/>
    </a:ext>
  </a:extLst>
</a:theme>
</file>

<file path=ppt/theme/theme2.xml><?xml version="1.0" encoding="utf-8"?>
<a:theme xmlns:a="http://schemas.openxmlformats.org/drawingml/2006/main" name="1_Innlandet fylkeskommune ppt mal V4">
  <a:themeElements>
    <a:clrScheme name="Innlandet fylkeskommune">
      <a:dk1>
        <a:srgbClr val="000000"/>
      </a:dk1>
      <a:lt1>
        <a:sysClr val="window" lastClr="FFFFFF"/>
      </a:lt1>
      <a:dk2>
        <a:srgbClr val="005850"/>
      </a:dk2>
      <a:lt2>
        <a:srgbClr val="E7E6E6"/>
      </a:lt2>
      <a:accent1>
        <a:srgbClr val="009D4F"/>
      </a:accent1>
      <a:accent2>
        <a:srgbClr val="0055B8"/>
      </a:accent2>
      <a:accent3>
        <a:srgbClr val="960048"/>
      </a:accent3>
      <a:accent4>
        <a:srgbClr val="FFB600"/>
      </a:accent4>
      <a:accent5>
        <a:srgbClr val="592C82"/>
      </a:accent5>
      <a:accent6>
        <a:srgbClr val="6F7271"/>
      </a:accent6>
      <a:hlink>
        <a:srgbClr val="0070C0"/>
      </a:hlink>
      <a:folHlink>
        <a:srgbClr val="960048"/>
      </a:folHlink>
    </a:clrScheme>
    <a:fontScheme name="Innlandet fylkeskommune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nlandet-fylkeskommune-PowerPoint-mal.potm" id="{B48461B3-6F65-45C2-A286-383590C09168}" vid="{EBD357B4-30E9-4742-AEAD-7221BAFA1CD3}"/>
    </a:ext>
  </a:extLst>
</a:theme>
</file>

<file path=docProps/app.xml><?xml version="1.0" encoding="utf-8"?>
<Properties xmlns="http://schemas.openxmlformats.org/officeDocument/2006/extended-properties" xmlns:vt="http://schemas.openxmlformats.org/officeDocument/2006/docPropsVTypes">
  <TotalTime>1135</TotalTime>
  <Words>545</Words>
  <Application>Microsoft Office PowerPoint</Application>
  <PresentationFormat>Widescreen</PresentationFormat>
  <Paragraphs>47</Paragraphs>
  <Slides>8</Slides>
  <Notes>0</Notes>
  <HiddenSlides>0</HiddenSlides>
  <MMClips>0</MMClips>
  <ScaleCrop>false</ScaleCrop>
  <HeadingPairs>
    <vt:vector size="6" baseType="variant">
      <vt:variant>
        <vt:lpstr>Brukte skrifter</vt:lpstr>
      </vt:variant>
      <vt:variant>
        <vt:i4>2</vt:i4>
      </vt:variant>
      <vt:variant>
        <vt:lpstr>Tema</vt:lpstr>
      </vt:variant>
      <vt:variant>
        <vt:i4>2</vt:i4>
      </vt:variant>
      <vt:variant>
        <vt:lpstr>Lysbildetitler</vt:lpstr>
      </vt:variant>
      <vt:variant>
        <vt:i4>8</vt:i4>
      </vt:variant>
    </vt:vector>
  </HeadingPairs>
  <TitlesOfParts>
    <vt:vector size="12" baseType="lpstr">
      <vt:lpstr>Arial</vt:lpstr>
      <vt:lpstr>Roboto</vt:lpstr>
      <vt:lpstr>Innlandet fylkeskommune ppt mal V4</vt:lpstr>
      <vt:lpstr>1_Innlandet fylkeskommune ppt mal V4</vt:lpstr>
      <vt:lpstr>Orientering fra fylkeskommunen</vt:lpstr>
      <vt:lpstr>Årsbudsjett/økonomiplan 2024 - 2027</vt:lpstr>
      <vt:lpstr>Likestilt arbeidsliv – sak i FU 5. desember</vt:lpstr>
      <vt:lpstr>Frivilligstrategi for Innlandet</vt:lpstr>
      <vt:lpstr>Godsstrategi for Innlandet</vt:lpstr>
      <vt:lpstr>Sørsamisk navn på Innlandet og fylkeskommunen</vt:lpstr>
      <vt:lpstr>Tretten bru</vt:lpstr>
      <vt:lpstr>Håndtering av kostnader etter «Hans» </vt:lpstr>
    </vt:vector>
  </TitlesOfParts>
  <Company>Innlandet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Fylkesting</dc:title>
  <dc:creator>Gropen, Wibeke Børresen</dc:creator>
  <cp:lastModifiedBy>Langøigjelten, Randi</cp:lastModifiedBy>
  <cp:revision>5</cp:revision>
  <dcterms:created xsi:type="dcterms:W3CDTF">2023-11-08T20:17:41Z</dcterms:created>
  <dcterms:modified xsi:type="dcterms:W3CDTF">2023-12-07T05:25:05Z</dcterms:modified>
</cp:coreProperties>
</file>